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emf" ContentType="image/x-emf"/>
  <Default Extension="wmf" ContentType="image/x-wmf"/>
  <Default Extension="png" ContentType="image/png"/>
  <Default Extension="tiff" ContentType="image/tif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 id="2147483663" r:id="rId3"/>
    <p:sldMasterId id="2147483681" r:id="rId4"/>
  </p:sldMasterIdLst>
  <p:notesMasterIdLst>
    <p:notesMasterId r:id="rId6"/>
  </p:notesMasterIdLst>
  <p:handoutMasterIdLst>
    <p:handoutMasterId r:id="rId76"/>
  </p:handoutMasterIdLst>
  <p:sldIdLst>
    <p:sldId id="651" r:id="rId5"/>
    <p:sldId id="386" r:id="rId7"/>
    <p:sldId id="434" r:id="rId8"/>
    <p:sldId id="472" r:id="rId9"/>
    <p:sldId id="387" r:id="rId10"/>
    <p:sldId id="388" r:id="rId11"/>
    <p:sldId id="390" r:id="rId12"/>
    <p:sldId id="439" r:id="rId13"/>
    <p:sldId id="391" r:id="rId14"/>
    <p:sldId id="544" r:id="rId15"/>
    <p:sldId id="545" r:id="rId16"/>
    <p:sldId id="546" r:id="rId17"/>
    <p:sldId id="548" r:id="rId18"/>
    <p:sldId id="549" r:id="rId19"/>
    <p:sldId id="550" r:id="rId20"/>
    <p:sldId id="551" r:id="rId21"/>
    <p:sldId id="552" r:id="rId22"/>
    <p:sldId id="553" r:id="rId23"/>
    <p:sldId id="554" r:id="rId24"/>
    <p:sldId id="555" r:id="rId25"/>
    <p:sldId id="556" r:id="rId26"/>
    <p:sldId id="603" r:id="rId27"/>
    <p:sldId id="604" r:id="rId28"/>
    <p:sldId id="605" r:id="rId29"/>
    <p:sldId id="606" r:id="rId30"/>
    <p:sldId id="607" r:id="rId31"/>
    <p:sldId id="608" r:id="rId32"/>
    <p:sldId id="609" r:id="rId33"/>
    <p:sldId id="610" r:id="rId34"/>
    <p:sldId id="611" r:id="rId35"/>
    <p:sldId id="612" r:id="rId36"/>
    <p:sldId id="613" r:id="rId37"/>
    <p:sldId id="614" r:id="rId38"/>
    <p:sldId id="615" r:id="rId39"/>
    <p:sldId id="560" r:id="rId40"/>
    <p:sldId id="723" r:id="rId41"/>
    <p:sldId id="724" r:id="rId42"/>
    <p:sldId id="622" r:id="rId43"/>
    <p:sldId id="572" r:id="rId44"/>
    <p:sldId id="623" r:id="rId45"/>
    <p:sldId id="562" r:id="rId46"/>
    <p:sldId id="627" r:id="rId47"/>
    <p:sldId id="628" r:id="rId48"/>
    <p:sldId id="521" r:id="rId49"/>
    <p:sldId id="489" r:id="rId50"/>
    <p:sldId id="473" r:id="rId51"/>
    <p:sldId id="461" r:id="rId52"/>
    <p:sldId id="460" r:id="rId53"/>
    <p:sldId id="522" r:id="rId54"/>
    <p:sldId id="629" r:id="rId55"/>
    <p:sldId id="475" r:id="rId56"/>
    <p:sldId id="630" r:id="rId57"/>
    <p:sldId id="648" r:id="rId58"/>
    <p:sldId id="631" r:id="rId59"/>
    <p:sldId id="649" r:id="rId60"/>
    <p:sldId id="650" r:id="rId61"/>
    <p:sldId id="632" r:id="rId62"/>
    <p:sldId id="633" r:id="rId63"/>
    <p:sldId id="635" r:id="rId64"/>
    <p:sldId id="634" r:id="rId65"/>
    <p:sldId id="636" r:id="rId66"/>
    <p:sldId id="637" r:id="rId67"/>
    <p:sldId id="638" r:id="rId68"/>
    <p:sldId id="640" r:id="rId69"/>
    <p:sldId id="641" r:id="rId70"/>
    <p:sldId id="643" r:id="rId71"/>
    <p:sldId id="644" r:id="rId72"/>
    <p:sldId id="645" r:id="rId73"/>
    <p:sldId id="646" r:id="rId74"/>
    <p:sldId id="639" r:id="rId75"/>
  </p:sldIdLst>
  <p:sldSz cx="9144000" cy="5143500" type="screen16x9"/>
  <p:notesSz cx="6845300" cy="9396095"/>
  <p:defaultTextStyle>
    <a:defPPr>
      <a:defRPr lang="en-US"/>
    </a:defPPr>
    <a:lvl1pPr algn="l" rtl="0" fontAlgn="base">
      <a:spcBef>
        <a:spcPct val="0"/>
      </a:spcBef>
      <a:spcAft>
        <a:spcPct val="0"/>
      </a:spcAft>
      <a:defRPr sz="2400" kern="1200">
        <a:solidFill>
          <a:schemeClr val="tx1"/>
        </a:solidFill>
        <a:latin typeface="Lucida Sans" panose="020B0602030504020204" charset="0"/>
        <a:ea typeface="MS PGothic" panose="020B0600070205080204" charset="-128"/>
        <a:cs typeface="MS PGothic" panose="020B0600070205080204" charset="-128"/>
      </a:defRPr>
    </a:lvl1pPr>
    <a:lvl2pPr marL="457200" algn="l" rtl="0" fontAlgn="base">
      <a:spcBef>
        <a:spcPct val="0"/>
      </a:spcBef>
      <a:spcAft>
        <a:spcPct val="0"/>
      </a:spcAft>
      <a:defRPr sz="2400" kern="1200">
        <a:solidFill>
          <a:schemeClr val="tx1"/>
        </a:solidFill>
        <a:latin typeface="Lucida Sans" panose="020B0602030504020204" charset="0"/>
        <a:ea typeface="MS PGothic" panose="020B0600070205080204" charset="-128"/>
        <a:cs typeface="MS PGothic" panose="020B0600070205080204" charset="-128"/>
      </a:defRPr>
    </a:lvl2pPr>
    <a:lvl3pPr marL="914400" algn="l" rtl="0" fontAlgn="base">
      <a:spcBef>
        <a:spcPct val="0"/>
      </a:spcBef>
      <a:spcAft>
        <a:spcPct val="0"/>
      </a:spcAft>
      <a:defRPr sz="2400" kern="1200">
        <a:solidFill>
          <a:schemeClr val="tx1"/>
        </a:solidFill>
        <a:latin typeface="Lucida Sans" panose="020B0602030504020204" charset="0"/>
        <a:ea typeface="MS PGothic" panose="020B0600070205080204" charset="-128"/>
        <a:cs typeface="MS PGothic" panose="020B0600070205080204" charset="-128"/>
      </a:defRPr>
    </a:lvl3pPr>
    <a:lvl4pPr marL="1371600" algn="l" rtl="0" fontAlgn="base">
      <a:spcBef>
        <a:spcPct val="0"/>
      </a:spcBef>
      <a:spcAft>
        <a:spcPct val="0"/>
      </a:spcAft>
      <a:defRPr sz="2400" kern="1200">
        <a:solidFill>
          <a:schemeClr val="tx1"/>
        </a:solidFill>
        <a:latin typeface="Lucida Sans" panose="020B0602030504020204" charset="0"/>
        <a:ea typeface="MS PGothic" panose="020B0600070205080204" charset="-128"/>
        <a:cs typeface="MS PGothic" panose="020B0600070205080204" charset="-128"/>
      </a:defRPr>
    </a:lvl4pPr>
    <a:lvl5pPr marL="1828800" algn="l" rtl="0" fontAlgn="base">
      <a:spcBef>
        <a:spcPct val="0"/>
      </a:spcBef>
      <a:spcAft>
        <a:spcPct val="0"/>
      </a:spcAft>
      <a:defRPr sz="2400" kern="1200">
        <a:solidFill>
          <a:schemeClr val="tx1"/>
        </a:solidFill>
        <a:latin typeface="Lucida Sans" panose="020B0602030504020204" charset="0"/>
        <a:ea typeface="MS PGothic" panose="020B0600070205080204" charset="-128"/>
        <a:cs typeface="MS PGothic" panose="020B0600070205080204" charset="-128"/>
      </a:defRPr>
    </a:lvl5pPr>
    <a:lvl6pPr marL="2286000" algn="l" defTabSz="457200" rtl="0" eaLnBrk="1" latinLnBrk="0" hangingPunct="1">
      <a:defRPr sz="2400" kern="1200">
        <a:solidFill>
          <a:schemeClr val="tx1"/>
        </a:solidFill>
        <a:latin typeface="Lucida Sans" panose="020B0602030504020204" charset="0"/>
        <a:ea typeface="MS PGothic" panose="020B0600070205080204" charset="-128"/>
        <a:cs typeface="MS PGothic" panose="020B0600070205080204" charset="-128"/>
      </a:defRPr>
    </a:lvl6pPr>
    <a:lvl7pPr marL="2743200" algn="l" defTabSz="457200" rtl="0" eaLnBrk="1" latinLnBrk="0" hangingPunct="1">
      <a:defRPr sz="2400" kern="1200">
        <a:solidFill>
          <a:schemeClr val="tx1"/>
        </a:solidFill>
        <a:latin typeface="Lucida Sans" panose="020B0602030504020204" charset="0"/>
        <a:ea typeface="MS PGothic" panose="020B0600070205080204" charset="-128"/>
        <a:cs typeface="MS PGothic" panose="020B0600070205080204" charset="-128"/>
      </a:defRPr>
    </a:lvl7pPr>
    <a:lvl8pPr marL="3200400" algn="l" defTabSz="457200" rtl="0" eaLnBrk="1" latinLnBrk="0" hangingPunct="1">
      <a:defRPr sz="2400" kern="1200">
        <a:solidFill>
          <a:schemeClr val="tx1"/>
        </a:solidFill>
        <a:latin typeface="Lucida Sans" panose="020B0602030504020204" charset="0"/>
        <a:ea typeface="MS PGothic" panose="020B0600070205080204" charset="-128"/>
        <a:cs typeface="MS PGothic" panose="020B0600070205080204" charset="-128"/>
      </a:defRPr>
    </a:lvl8pPr>
    <a:lvl9pPr marL="3657600" algn="l" defTabSz="457200" rtl="0" eaLnBrk="1" latinLnBrk="0" hangingPunct="1">
      <a:defRPr sz="2400" kern="1200">
        <a:solidFill>
          <a:schemeClr val="tx1"/>
        </a:solidFill>
        <a:latin typeface="Lucida Sans" panose="020B0602030504020204" charset="0"/>
        <a:ea typeface="MS PGothic" panose="020B0600070205080204" charset="-128"/>
        <a:cs typeface="MS PGothic" panose="020B0600070205080204" charset="-128"/>
      </a:defRPr>
    </a:lvl9pPr>
  </p:defaultTextStyle>
  <p:extLst>
    <p:ext uri="{EFAFB233-063F-42B5-8137-9DF3F51BA10A}">
      <p15:sldGuideLst xmlns:p15="http://schemas.microsoft.com/office/powerpoint/2012/main">
        <p15:guide id="1" orient="horz" pos="1620" userDrawn="1">
          <p15:clr>
            <a:srgbClr val="A4A3A4"/>
          </p15:clr>
        </p15:guide>
        <p15:guide id="2" pos="289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200FF"/>
    <a:srgbClr val="FFCC66"/>
    <a:srgbClr val="A4001D"/>
    <a:srgbClr val="A40508"/>
    <a:srgbClr val="A50021"/>
    <a:srgbClr val="CC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831" autoAdjust="0"/>
    <p:restoredTop sz="86849" autoAdjust="0"/>
  </p:normalViewPr>
  <p:slideViewPr>
    <p:cSldViewPr showGuides="1">
      <p:cViewPr varScale="1">
        <p:scale>
          <a:sx n="140" d="100"/>
          <a:sy n="140" d="100"/>
        </p:scale>
        <p:origin x="1272" y="192"/>
      </p:cViewPr>
      <p:guideLst>
        <p:guide orient="horz" pos="1620"/>
        <p:guide pos="2894"/>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snapToGrid="0" snapToObjects="1">
      <p:cViewPr varScale="1">
        <p:scale>
          <a:sx n="62" d="100"/>
          <a:sy n="62" d="100"/>
        </p:scale>
        <p:origin x="-2224" y="-112"/>
      </p:cViewPr>
      <p:guideLst>
        <p:guide orient="horz" pos="2959"/>
        <p:guide pos="2167"/>
      </p:guideLst>
    </p:cSldViewPr>
  </p:notes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4.xml"/><Relationship Id="rId8" Type="http://schemas.openxmlformats.org/officeDocument/2006/relationships/slide" Target="slides/slide3.xml"/><Relationship Id="rId79" Type="http://schemas.openxmlformats.org/officeDocument/2006/relationships/tableStyles" Target="tableStyles.xml"/><Relationship Id="rId78" Type="http://schemas.openxmlformats.org/officeDocument/2006/relationships/viewProps" Target="viewProps.xml"/><Relationship Id="rId77" Type="http://schemas.openxmlformats.org/officeDocument/2006/relationships/presProps" Target="presProps.xml"/><Relationship Id="rId76" Type="http://schemas.openxmlformats.org/officeDocument/2006/relationships/handoutMaster" Target="handoutMasters/handoutMaster1.xml"/><Relationship Id="rId75" Type="http://schemas.openxmlformats.org/officeDocument/2006/relationships/slide" Target="slides/slide70.xml"/><Relationship Id="rId74" Type="http://schemas.openxmlformats.org/officeDocument/2006/relationships/slide" Target="slides/slide69.xml"/><Relationship Id="rId73" Type="http://schemas.openxmlformats.org/officeDocument/2006/relationships/slide" Target="slides/slide68.xml"/><Relationship Id="rId72" Type="http://schemas.openxmlformats.org/officeDocument/2006/relationships/slide" Target="slides/slide67.xml"/><Relationship Id="rId71" Type="http://schemas.openxmlformats.org/officeDocument/2006/relationships/slide" Target="slides/slide66.xml"/><Relationship Id="rId70" Type="http://schemas.openxmlformats.org/officeDocument/2006/relationships/slide" Target="slides/slide65.xml"/><Relationship Id="rId7" Type="http://schemas.openxmlformats.org/officeDocument/2006/relationships/slide" Target="slides/slide2.xml"/><Relationship Id="rId69" Type="http://schemas.openxmlformats.org/officeDocument/2006/relationships/slide" Target="slides/slide64.xml"/><Relationship Id="rId68" Type="http://schemas.openxmlformats.org/officeDocument/2006/relationships/slide" Target="slides/slide63.xml"/><Relationship Id="rId67" Type="http://schemas.openxmlformats.org/officeDocument/2006/relationships/slide" Target="slides/slide62.xml"/><Relationship Id="rId66" Type="http://schemas.openxmlformats.org/officeDocument/2006/relationships/slide" Target="slides/slide61.xml"/><Relationship Id="rId65" Type="http://schemas.openxmlformats.org/officeDocument/2006/relationships/slide" Target="slides/slide60.xml"/><Relationship Id="rId64" Type="http://schemas.openxmlformats.org/officeDocument/2006/relationships/slide" Target="slides/slide59.xml"/><Relationship Id="rId63" Type="http://schemas.openxmlformats.org/officeDocument/2006/relationships/slide" Target="slides/slide58.xml"/><Relationship Id="rId62" Type="http://schemas.openxmlformats.org/officeDocument/2006/relationships/slide" Target="slides/slide57.xml"/><Relationship Id="rId61" Type="http://schemas.openxmlformats.org/officeDocument/2006/relationships/slide" Target="slides/slide56.xml"/><Relationship Id="rId60" Type="http://schemas.openxmlformats.org/officeDocument/2006/relationships/slide" Target="slides/slide55.xml"/><Relationship Id="rId6" Type="http://schemas.openxmlformats.org/officeDocument/2006/relationships/notesMaster" Target="notesMasters/notesMaster1.xml"/><Relationship Id="rId59" Type="http://schemas.openxmlformats.org/officeDocument/2006/relationships/slide" Target="slides/slide54.xml"/><Relationship Id="rId58" Type="http://schemas.openxmlformats.org/officeDocument/2006/relationships/slide" Target="slides/slide53.xml"/><Relationship Id="rId57" Type="http://schemas.openxmlformats.org/officeDocument/2006/relationships/slide" Target="slides/slide52.xml"/><Relationship Id="rId56" Type="http://schemas.openxmlformats.org/officeDocument/2006/relationships/slide" Target="slides/slide51.xml"/><Relationship Id="rId55" Type="http://schemas.openxmlformats.org/officeDocument/2006/relationships/slide" Target="slides/slide50.xml"/><Relationship Id="rId54" Type="http://schemas.openxmlformats.org/officeDocument/2006/relationships/slide" Target="slides/slide49.xml"/><Relationship Id="rId53" Type="http://schemas.openxmlformats.org/officeDocument/2006/relationships/slide" Target="slides/slide48.xml"/><Relationship Id="rId52" Type="http://schemas.openxmlformats.org/officeDocument/2006/relationships/slide" Target="slides/slide47.xml"/><Relationship Id="rId51" Type="http://schemas.openxmlformats.org/officeDocument/2006/relationships/slide" Target="slides/slide46.xml"/><Relationship Id="rId50" Type="http://schemas.openxmlformats.org/officeDocument/2006/relationships/slide" Target="slides/slide45.xml"/><Relationship Id="rId5" Type="http://schemas.openxmlformats.org/officeDocument/2006/relationships/slide" Target="slides/slide1.xml"/><Relationship Id="rId49" Type="http://schemas.openxmlformats.org/officeDocument/2006/relationships/slide" Target="slides/slide44.xml"/><Relationship Id="rId48" Type="http://schemas.openxmlformats.org/officeDocument/2006/relationships/slide" Target="slides/slide43.xml"/><Relationship Id="rId47" Type="http://schemas.openxmlformats.org/officeDocument/2006/relationships/slide" Target="slides/slide42.xml"/><Relationship Id="rId46" Type="http://schemas.openxmlformats.org/officeDocument/2006/relationships/slide" Target="slides/slide41.xml"/><Relationship Id="rId45" Type="http://schemas.openxmlformats.org/officeDocument/2006/relationships/slide" Target="slides/slide40.xml"/><Relationship Id="rId44" Type="http://schemas.openxmlformats.org/officeDocument/2006/relationships/slide" Target="slides/slide39.xml"/><Relationship Id="rId43" Type="http://schemas.openxmlformats.org/officeDocument/2006/relationships/slide" Target="slides/slide38.xml"/><Relationship Id="rId42" Type="http://schemas.openxmlformats.org/officeDocument/2006/relationships/slide" Target="slides/slide37.xml"/><Relationship Id="rId41" Type="http://schemas.openxmlformats.org/officeDocument/2006/relationships/slide" Target="slides/slide36.xml"/><Relationship Id="rId40" Type="http://schemas.openxmlformats.org/officeDocument/2006/relationships/slide" Target="slides/slide35.xml"/><Relationship Id="rId4" Type="http://schemas.openxmlformats.org/officeDocument/2006/relationships/slideMaster" Target="slideMasters/slideMaster3.xml"/><Relationship Id="rId39" Type="http://schemas.openxmlformats.org/officeDocument/2006/relationships/slide" Target="slides/slide34.xml"/><Relationship Id="rId38" Type="http://schemas.openxmlformats.org/officeDocument/2006/relationships/slide" Target="slides/slide33.xml"/><Relationship Id="rId37" Type="http://schemas.openxmlformats.org/officeDocument/2006/relationships/slide" Target="slides/slide32.xml"/><Relationship Id="rId36" Type="http://schemas.openxmlformats.org/officeDocument/2006/relationships/slide" Target="slides/slide31.xml"/><Relationship Id="rId35" Type="http://schemas.openxmlformats.org/officeDocument/2006/relationships/slide" Target="slides/slide30.xml"/><Relationship Id="rId34" Type="http://schemas.openxmlformats.org/officeDocument/2006/relationships/slide" Target="slides/slide29.xml"/><Relationship Id="rId33" Type="http://schemas.openxmlformats.org/officeDocument/2006/relationships/slide" Target="slides/slide28.xml"/><Relationship Id="rId32" Type="http://schemas.openxmlformats.org/officeDocument/2006/relationships/slide" Target="slides/slide27.xml"/><Relationship Id="rId31" Type="http://schemas.openxmlformats.org/officeDocument/2006/relationships/slide" Target="slides/slide26.xml"/><Relationship Id="rId30" Type="http://schemas.openxmlformats.org/officeDocument/2006/relationships/slide" Target="slides/slide25.xml"/><Relationship Id="rId3" Type="http://schemas.openxmlformats.org/officeDocument/2006/relationships/slideMaster" Target="slideMasters/slideMaster2.xml"/><Relationship Id="rId29" Type="http://schemas.openxmlformats.org/officeDocument/2006/relationships/slide" Target="slides/slide24.xml"/><Relationship Id="rId28" Type="http://schemas.openxmlformats.org/officeDocument/2006/relationships/slide" Target="slides/slide23.xml"/><Relationship Id="rId27" Type="http://schemas.openxmlformats.org/officeDocument/2006/relationships/slide" Target="slides/slide22.xml"/><Relationship Id="rId26" Type="http://schemas.openxmlformats.org/officeDocument/2006/relationships/slide" Target="slides/slide21.xml"/><Relationship Id="rId25" Type="http://schemas.openxmlformats.org/officeDocument/2006/relationships/slide" Target="slides/slide20.xml"/><Relationship Id="rId24" Type="http://schemas.openxmlformats.org/officeDocument/2006/relationships/slide" Target="slides/slide19.xml"/><Relationship Id="rId23" Type="http://schemas.openxmlformats.org/officeDocument/2006/relationships/slide" Target="slides/slide18.xml"/><Relationship Id="rId22" Type="http://schemas.openxmlformats.org/officeDocument/2006/relationships/slide" Target="slides/slide17.xml"/><Relationship Id="rId21" Type="http://schemas.openxmlformats.org/officeDocument/2006/relationships/slide" Target="slides/slide16.xml"/><Relationship Id="rId20" Type="http://schemas.openxmlformats.org/officeDocument/2006/relationships/slide" Target="slides/slide15.xml"/><Relationship Id="rId2" Type="http://schemas.openxmlformats.org/officeDocument/2006/relationships/theme" Target="theme/theme1.xml"/><Relationship Id="rId19" Type="http://schemas.openxmlformats.org/officeDocument/2006/relationships/slide" Target="slides/slide14.xml"/><Relationship Id="rId18" Type="http://schemas.openxmlformats.org/officeDocument/2006/relationships/slide" Target="slides/slide13.xml"/><Relationship Id="rId17" Type="http://schemas.openxmlformats.org/officeDocument/2006/relationships/slide" Target="slides/slide12.xml"/><Relationship Id="rId16" Type="http://schemas.openxmlformats.org/officeDocument/2006/relationships/slide" Target="slides/slide11.xml"/><Relationship Id="rId15" Type="http://schemas.openxmlformats.org/officeDocument/2006/relationships/slide" Target="slides/slide10.xml"/><Relationship Id="rId14" Type="http://schemas.openxmlformats.org/officeDocument/2006/relationships/slide" Target="slides/slide9.xml"/><Relationship Id="rId13" Type="http://schemas.openxmlformats.org/officeDocument/2006/relationships/slide" Target="slides/slide8.xml"/><Relationship Id="rId12" Type="http://schemas.openxmlformats.org/officeDocument/2006/relationships/slide" Target="slides/slide7.xml"/><Relationship Id="rId11" Type="http://schemas.openxmlformats.org/officeDocument/2006/relationships/slide" Target="slides/slide6.xml"/><Relationship Id="rId10" Type="http://schemas.openxmlformats.org/officeDocument/2006/relationships/slide" Target="slides/slide5.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21.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21.emf"/></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image" Target="../media/image23.emf"/></Relationships>
</file>

<file path=ppt/drawings/_rels/vmlDrawing13.v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26.emf"/><Relationship Id="rId1" Type="http://schemas.openxmlformats.org/officeDocument/2006/relationships/image" Target="../media/image25.emf"/></Relationships>
</file>

<file path=ppt/drawings/_rels/vmlDrawing14.v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image" Target="../media/image28.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35.e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0.emf"/><Relationship Id="rId1" Type="http://schemas.openxmlformats.org/officeDocument/2006/relationships/image" Target="../media/image9.e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13.wmf"/><Relationship Id="rId1" Type="http://schemas.openxmlformats.org/officeDocument/2006/relationships/image" Target="../media/image12.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4.w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16.wmf"/><Relationship Id="rId1" Type="http://schemas.openxmlformats.org/officeDocument/2006/relationships/image" Target="../media/image15.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image" Target="../media/image17.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9.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9.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9.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7282" name="Rectangle 2"/>
          <p:cNvSpPr>
            <a:spLocks noGrp="1" noChangeArrowheads="1"/>
          </p:cNvSpPr>
          <p:nvPr>
            <p:ph type="hdr" sz="quarter"/>
          </p:nvPr>
        </p:nvSpPr>
        <p:spPr bwMode="auto">
          <a:xfrm>
            <a:off x="0" y="0"/>
            <a:ext cx="2967038" cy="469900"/>
          </a:xfrm>
          <a:prstGeom prst="rect">
            <a:avLst/>
          </a:prstGeom>
          <a:noFill/>
          <a:ln w="9525">
            <a:noFill/>
            <a:miter lim="800000"/>
          </a:ln>
          <a:effectLst/>
        </p:spPr>
        <p:txBody>
          <a:bodyPr vert="horz" wrap="square" lIns="91440" tIns="45720" rIns="91440" bIns="45720" numCol="1" anchor="t" anchorCtr="0" compatLnSpc="1"/>
          <a:lstStyle>
            <a:lvl1pPr>
              <a:defRPr sz="1200">
                <a:latin typeface="Tahoma" panose="020B0604030504040204" charset="0"/>
                <a:ea typeface="+mn-ea"/>
                <a:cs typeface="+mn-cs"/>
              </a:defRPr>
            </a:lvl1pPr>
          </a:lstStyle>
          <a:p>
            <a:pPr>
              <a:defRPr/>
            </a:pPr>
            <a:endParaRPr lang="en-US"/>
          </a:p>
        </p:txBody>
      </p:sp>
      <p:sp>
        <p:nvSpPr>
          <p:cNvPr id="97283" name="Rectangle 3"/>
          <p:cNvSpPr>
            <a:spLocks noGrp="1" noChangeArrowheads="1"/>
          </p:cNvSpPr>
          <p:nvPr>
            <p:ph type="dt" sz="quarter" idx="1"/>
          </p:nvPr>
        </p:nvSpPr>
        <p:spPr bwMode="auto">
          <a:xfrm>
            <a:off x="3878263" y="0"/>
            <a:ext cx="2967037" cy="469900"/>
          </a:xfrm>
          <a:prstGeom prst="rect">
            <a:avLst/>
          </a:prstGeom>
          <a:noFill/>
          <a:ln w="9525">
            <a:noFill/>
            <a:miter lim="800000"/>
          </a:ln>
          <a:effectLst/>
        </p:spPr>
        <p:txBody>
          <a:bodyPr vert="horz" wrap="square" lIns="91440" tIns="45720" rIns="91440" bIns="45720" numCol="1" anchor="t" anchorCtr="0" compatLnSpc="1"/>
          <a:lstStyle>
            <a:lvl1pPr algn="r">
              <a:defRPr sz="1200">
                <a:latin typeface="Tahoma" panose="020B0604030504040204" charset="0"/>
                <a:ea typeface="+mn-ea"/>
                <a:cs typeface="+mn-cs"/>
              </a:defRPr>
            </a:lvl1pPr>
          </a:lstStyle>
          <a:p>
            <a:pPr>
              <a:defRPr/>
            </a:pPr>
            <a:endParaRPr lang="en-US"/>
          </a:p>
        </p:txBody>
      </p:sp>
      <p:sp>
        <p:nvSpPr>
          <p:cNvPr id="97284" name="Rectangle 4"/>
          <p:cNvSpPr>
            <a:spLocks noGrp="1" noChangeArrowheads="1"/>
          </p:cNvSpPr>
          <p:nvPr>
            <p:ph type="ftr" sz="quarter" idx="2"/>
          </p:nvPr>
        </p:nvSpPr>
        <p:spPr bwMode="auto">
          <a:xfrm>
            <a:off x="0" y="8926513"/>
            <a:ext cx="2967038" cy="469900"/>
          </a:xfrm>
          <a:prstGeom prst="rect">
            <a:avLst/>
          </a:prstGeom>
          <a:noFill/>
          <a:ln w="9525">
            <a:noFill/>
            <a:miter lim="800000"/>
          </a:ln>
          <a:effectLst/>
        </p:spPr>
        <p:txBody>
          <a:bodyPr vert="horz" wrap="square" lIns="91440" tIns="45720" rIns="91440" bIns="45720" numCol="1" anchor="b" anchorCtr="0" compatLnSpc="1"/>
          <a:lstStyle>
            <a:lvl1pPr>
              <a:defRPr sz="1200">
                <a:latin typeface="Tahoma" panose="020B0604030504040204" charset="0"/>
                <a:ea typeface="+mn-ea"/>
                <a:cs typeface="+mn-cs"/>
              </a:defRPr>
            </a:lvl1pPr>
          </a:lstStyle>
          <a:p>
            <a:pPr>
              <a:defRPr/>
            </a:pPr>
            <a:endParaRPr lang="en-US"/>
          </a:p>
        </p:txBody>
      </p:sp>
      <p:sp>
        <p:nvSpPr>
          <p:cNvPr id="97285" name="Rectangle 5"/>
          <p:cNvSpPr>
            <a:spLocks noGrp="1" noChangeArrowheads="1"/>
          </p:cNvSpPr>
          <p:nvPr>
            <p:ph type="sldNum" sz="quarter" idx="3"/>
          </p:nvPr>
        </p:nvSpPr>
        <p:spPr bwMode="auto">
          <a:xfrm>
            <a:off x="3878263" y="8926513"/>
            <a:ext cx="2967037" cy="469900"/>
          </a:xfrm>
          <a:prstGeom prst="rect">
            <a:avLst/>
          </a:prstGeom>
          <a:noFill/>
          <a:ln w="9525">
            <a:noFill/>
            <a:miter lim="800000"/>
          </a:ln>
          <a:effectLst/>
        </p:spPr>
        <p:txBody>
          <a:bodyPr vert="horz" wrap="square" lIns="91440" tIns="45720" rIns="91440" bIns="45720" numCol="1" anchor="b" anchorCtr="0" compatLnSpc="1"/>
          <a:lstStyle>
            <a:lvl1pPr algn="r">
              <a:defRPr sz="1200">
                <a:latin typeface="Tahoma" panose="020B0604030504040204" charset="0"/>
              </a:defRPr>
            </a:lvl1pPr>
          </a:lstStyle>
          <a:p>
            <a:fld id="{8A029216-D615-3945-A1F3-D96FC886DA62}" type="slidenum">
              <a:rPr lang="en-US"/>
            </a:fld>
            <a:endParaRPr lang="en-US"/>
          </a:p>
        </p:txBody>
      </p:sp>
    </p:spTree>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0834" name="Rectangle 2"/>
          <p:cNvSpPr>
            <a:spLocks noGrp="1" noChangeArrowheads="1"/>
          </p:cNvSpPr>
          <p:nvPr>
            <p:ph type="hdr" sz="quarter"/>
          </p:nvPr>
        </p:nvSpPr>
        <p:spPr bwMode="auto">
          <a:xfrm>
            <a:off x="0" y="0"/>
            <a:ext cx="2967038" cy="469900"/>
          </a:xfrm>
          <a:prstGeom prst="rect">
            <a:avLst/>
          </a:prstGeom>
          <a:noFill/>
          <a:ln w="9525">
            <a:noFill/>
            <a:miter lim="800000"/>
          </a:ln>
          <a:effectLst/>
        </p:spPr>
        <p:txBody>
          <a:bodyPr vert="horz" wrap="square" lIns="91440" tIns="45720" rIns="91440" bIns="45720" numCol="1" anchor="t" anchorCtr="0" compatLnSpc="1"/>
          <a:lstStyle>
            <a:lvl1pPr>
              <a:defRPr sz="1200">
                <a:ea typeface="+mn-ea"/>
                <a:cs typeface="+mn-cs"/>
              </a:defRPr>
            </a:lvl1pPr>
          </a:lstStyle>
          <a:p>
            <a:pPr>
              <a:defRPr/>
            </a:pPr>
            <a:endParaRPr lang="en-US"/>
          </a:p>
        </p:txBody>
      </p:sp>
      <p:sp>
        <p:nvSpPr>
          <p:cNvPr id="120835" name="Rectangle 3"/>
          <p:cNvSpPr>
            <a:spLocks noGrp="1" noChangeArrowheads="1"/>
          </p:cNvSpPr>
          <p:nvPr>
            <p:ph type="dt" idx="1"/>
          </p:nvPr>
        </p:nvSpPr>
        <p:spPr bwMode="auto">
          <a:xfrm>
            <a:off x="3878263" y="0"/>
            <a:ext cx="2967037" cy="469900"/>
          </a:xfrm>
          <a:prstGeom prst="rect">
            <a:avLst/>
          </a:prstGeom>
          <a:noFill/>
          <a:ln w="9525">
            <a:noFill/>
            <a:miter lim="800000"/>
          </a:ln>
          <a:effectLst/>
        </p:spPr>
        <p:txBody>
          <a:bodyPr vert="horz" wrap="square" lIns="91440" tIns="45720" rIns="91440" bIns="45720" numCol="1" anchor="t" anchorCtr="0" compatLnSpc="1"/>
          <a:lstStyle>
            <a:lvl1pPr algn="r">
              <a:defRPr sz="1200">
                <a:ea typeface="+mn-ea"/>
                <a:cs typeface="+mn-cs"/>
              </a:defRPr>
            </a:lvl1pPr>
          </a:lstStyle>
          <a:p>
            <a:pPr>
              <a:defRPr/>
            </a:pPr>
            <a:endParaRPr lang="en-US"/>
          </a:p>
        </p:txBody>
      </p:sp>
      <p:sp>
        <p:nvSpPr>
          <p:cNvPr id="15364" name="Rectangle 4"/>
          <p:cNvSpPr>
            <a:spLocks noGrp="1" noRot="1" noChangeAspect="1" noChangeArrowheads="1" noTextEdit="1"/>
          </p:cNvSpPr>
          <p:nvPr>
            <p:ph type="sldImg" idx="2"/>
          </p:nvPr>
        </p:nvSpPr>
        <p:spPr bwMode="auto">
          <a:xfrm>
            <a:off x="290513" y="704850"/>
            <a:ext cx="6264275" cy="3524250"/>
          </a:xfrm>
          <a:prstGeom prst="rect">
            <a:avLst/>
          </a:prstGeom>
          <a:noFill/>
          <a:ln w="9525">
            <a:solidFill>
              <a:srgbClr val="000000"/>
            </a:solidFill>
            <a:miter lim="800000"/>
          </a:ln>
        </p:spPr>
      </p:sp>
      <p:sp>
        <p:nvSpPr>
          <p:cNvPr id="120837" name="Rectangle 5"/>
          <p:cNvSpPr>
            <a:spLocks noGrp="1" noChangeArrowheads="1"/>
          </p:cNvSpPr>
          <p:nvPr>
            <p:ph type="body" sz="quarter" idx="3"/>
          </p:nvPr>
        </p:nvSpPr>
        <p:spPr bwMode="auto">
          <a:xfrm>
            <a:off x="912813" y="4464050"/>
            <a:ext cx="5019675" cy="4227513"/>
          </a:xfrm>
          <a:prstGeom prst="rect">
            <a:avLst/>
          </a:prstGeom>
          <a:noFill/>
          <a:ln w="9525">
            <a:noFill/>
            <a:miter lim="800000"/>
          </a:ln>
          <a:effectLst/>
        </p:spPr>
        <p:txBody>
          <a:bodyPr vert="horz" wrap="square" lIns="91440" tIns="45720" rIns="91440" bIns="45720" numCol="1" anchor="t" anchorCtr="0" compatLnSpc="1"/>
          <a:lstStyle/>
          <a:p>
            <a:pPr lvl="0"/>
            <a:r>
              <a:rPr lang="en-US" noProof="0"/>
              <a:t>Click to edit Master text styles</a:t>
            </a:r>
            <a:endParaRPr lang="en-US" noProof="0"/>
          </a:p>
          <a:p>
            <a:pPr lvl="1"/>
            <a:r>
              <a:rPr lang="en-US" noProof="0"/>
              <a:t>Second level</a:t>
            </a:r>
            <a:endParaRPr lang="en-US" noProof="0"/>
          </a:p>
          <a:p>
            <a:pPr lvl="2"/>
            <a:r>
              <a:rPr lang="en-US" noProof="0"/>
              <a:t>Third level</a:t>
            </a:r>
            <a:endParaRPr lang="en-US" noProof="0"/>
          </a:p>
          <a:p>
            <a:pPr lvl="3"/>
            <a:r>
              <a:rPr lang="en-US" noProof="0"/>
              <a:t>Fourth level</a:t>
            </a:r>
            <a:endParaRPr lang="en-US" noProof="0"/>
          </a:p>
          <a:p>
            <a:pPr lvl="4"/>
            <a:r>
              <a:rPr lang="en-US" noProof="0"/>
              <a:t>Fifth level</a:t>
            </a:r>
            <a:endParaRPr lang="en-US" noProof="0"/>
          </a:p>
        </p:txBody>
      </p:sp>
      <p:sp>
        <p:nvSpPr>
          <p:cNvPr id="120838" name="Rectangle 6"/>
          <p:cNvSpPr>
            <a:spLocks noGrp="1" noChangeArrowheads="1"/>
          </p:cNvSpPr>
          <p:nvPr>
            <p:ph type="ftr" sz="quarter" idx="4"/>
          </p:nvPr>
        </p:nvSpPr>
        <p:spPr bwMode="auto">
          <a:xfrm>
            <a:off x="0" y="8926513"/>
            <a:ext cx="2967038" cy="469900"/>
          </a:xfrm>
          <a:prstGeom prst="rect">
            <a:avLst/>
          </a:prstGeom>
          <a:noFill/>
          <a:ln w="9525">
            <a:noFill/>
            <a:miter lim="800000"/>
          </a:ln>
          <a:effectLst/>
        </p:spPr>
        <p:txBody>
          <a:bodyPr vert="horz" wrap="square" lIns="91440" tIns="45720" rIns="91440" bIns="45720" numCol="1" anchor="b" anchorCtr="0" compatLnSpc="1"/>
          <a:lstStyle>
            <a:lvl1pPr>
              <a:defRPr sz="1200">
                <a:ea typeface="+mn-ea"/>
                <a:cs typeface="+mn-cs"/>
              </a:defRPr>
            </a:lvl1pPr>
          </a:lstStyle>
          <a:p>
            <a:pPr>
              <a:defRPr/>
            </a:pPr>
            <a:endParaRPr lang="en-US"/>
          </a:p>
        </p:txBody>
      </p:sp>
      <p:sp>
        <p:nvSpPr>
          <p:cNvPr id="120839" name="Rectangle 7"/>
          <p:cNvSpPr>
            <a:spLocks noGrp="1" noChangeArrowheads="1"/>
          </p:cNvSpPr>
          <p:nvPr>
            <p:ph type="sldNum" sz="quarter" idx="5"/>
          </p:nvPr>
        </p:nvSpPr>
        <p:spPr bwMode="auto">
          <a:xfrm>
            <a:off x="3878263" y="8926513"/>
            <a:ext cx="2967037" cy="469900"/>
          </a:xfrm>
          <a:prstGeom prst="rect">
            <a:avLst/>
          </a:prstGeom>
          <a:noFill/>
          <a:ln w="9525">
            <a:noFill/>
            <a:miter lim="800000"/>
          </a:ln>
          <a:effectLst/>
        </p:spPr>
        <p:txBody>
          <a:bodyPr vert="horz" wrap="square" lIns="91440" tIns="45720" rIns="91440" bIns="45720" numCol="1" anchor="b" anchorCtr="0" compatLnSpc="1"/>
          <a:lstStyle>
            <a:lvl1pPr algn="r">
              <a:defRPr sz="1200"/>
            </a:lvl1pPr>
          </a:lstStyle>
          <a:p>
            <a:fld id="{3EB9031F-EB71-7642-8F3C-6FDC1408CB92}" type="slidenum">
              <a:rPr lang="en-US"/>
            </a:fld>
            <a:endParaRPr lang="en-US"/>
          </a:p>
        </p:txBody>
      </p:sp>
    </p:spTree>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kumimoji="1" sz="1200" kern="1200">
        <a:solidFill>
          <a:schemeClr val="tx1"/>
        </a:solidFill>
        <a:latin typeface="Arial" panose="020B0604020202020204" pitchFamily="34" charset="0"/>
        <a:ea typeface="MS PGothic" panose="020B0600070205080204" charset="-128"/>
        <a:cs typeface="MS PGothic" panose="020B0600070205080204" charset="-128"/>
      </a:defRPr>
    </a:lvl1pPr>
    <a:lvl2pPr marL="457200" algn="l" rtl="0" eaLnBrk="0" fontAlgn="base" hangingPunct="0">
      <a:spcBef>
        <a:spcPct val="30000"/>
      </a:spcBef>
      <a:spcAft>
        <a:spcPct val="0"/>
      </a:spcAft>
      <a:defRPr kumimoji="1" sz="1200" kern="1200">
        <a:solidFill>
          <a:schemeClr val="tx1"/>
        </a:solidFill>
        <a:latin typeface="Arial" panose="020B0604020202020204" pitchFamily="34" charset="0"/>
        <a:ea typeface="MS PGothic" panose="020B0600070205080204" charset="-128"/>
        <a:cs typeface="+mn-cs"/>
      </a:defRPr>
    </a:lvl2pPr>
    <a:lvl3pPr marL="914400" algn="l" rtl="0" eaLnBrk="0" fontAlgn="base" hangingPunct="0">
      <a:spcBef>
        <a:spcPct val="30000"/>
      </a:spcBef>
      <a:spcAft>
        <a:spcPct val="0"/>
      </a:spcAft>
      <a:defRPr kumimoji="1" sz="1200" kern="1200">
        <a:solidFill>
          <a:schemeClr val="tx1"/>
        </a:solidFill>
        <a:latin typeface="Arial" panose="020B0604020202020204" pitchFamily="34" charset="0"/>
        <a:ea typeface="MS PGothic" panose="020B0600070205080204" charset="-128"/>
        <a:cs typeface="+mn-cs"/>
      </a:defRPr>
    </a:lvl3pPr>
    <a:lvl4pPr marL="1371600" algn="l" rtl="0" eaLnBrk="0" fontAlgn="base" hangingPunct="0">
      <a:spcBef>
        <a:spcPct val="30000"/>
      </a:spcBef>
      <a:spcAft>
        <a:spcPct val="0"/>
      </a:spcAft>
      <a:defRPr kumimoji="1" sz="1200" kern="1200">
        <a:solidFill>
          <a:schemeClr val="tx1"/>
        </a:solidFill>
        <a:latin typeface="Arial" panose="020B0604020202020204" pitchFamily="34" charset="0"/>
        <a:ea typeface="MS PGothic" panose="020B0600070205080204" charset="-128"/>
        <a:cs typeface="+mn-cs"/>
      </a:defRPr>
    </a:lvl4pPr>
    <a:lvl5pPr marL="1828800" algn="l" rtl="0" eaLnBrk="0" fontAlgn="base" hangingPunct="0">
      <a:spcBef>
        <a:spcPct val="30000"/>
      </a:spcBef>
      <a:spcAft>
        <a:spcPct val="0"/>
      </a:spcAft>
      <a:defRPr kumimoji="1" sz="1200" kern="1200">
        <a:solidFill>
          <a:schemeClr val="tx1"/>
        </a:solidFill>
        <a:latin typeface="Arial" panose="020B0604020202020204" pitchFamily="34" charset="0"/>
        <a:ea typeface="MS PGothic" panose="020B0600070205080204"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0.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p:spPr>
        <p:txBody>
          <a:bodyPr/>
          <a:lstStyle>
            <a:lvl1pPr eaLnBrk="0" hangingPunct="0">
              <a:defRPr sz="2400">
                <a:solidFill>
                  <a:schemeClr val="tx1"/>
                </a:solidFill>
                <a:latin typeface="Lucida Sans" panose="020B0602030504020204" charset="0"/>
                <a:ea typeface="MS PGothic" panose="020B0600070205080204" charset="-128"/>
                <a:cs typeface="MS PGothic" panose="020B0600070205080204" charset="-128"/>
              </a:defRPr>
            </a:lvl1pPr>
            <a:lvl2pPr marL="37931725" indent="-37474525" eaLnBrk="0" hangingPunct="0">
              <a:defRPr sz="2400">
                <a:solidFill>
                  <a:schemeClr val="tx1"/>
                </a:solidFill>
                <a:latin typeface="Lucida Sans" panose="020B0602030504020204" charset="0"/>
                <a:ea typeface="MS PGothic" panose="020B0600070205080204" charset="-128"/>
              </a:defRPr>
            </a:lvl2pPr>
            <a:lvl3pPr eaLnBrk="0" hangingPunct="0">
              <a:defRPr sz="2400">
                <a:solidFill>
                  <a:schemeClr val="tx1"/>
                </a:solidFill>
                <a:latin typeface="Lucida Sans" panose="020B0602030504020204" charset="0"/>
                <a:ea typeface="MS PGothic" panose="020B0600070205080204" charset="-128"/>
              </a:defRPr>
            </a:lvl3pPr>
            <a:lvl4pPr eaLnBrk="0" hangingPunct="0">
              <a:defRPr sz="2400">
                <a:solidFill>
                  <a:schemeClr val="tx1"/>
                </a:solidFill>
                <a:latin typeface="Lucida Sans" panose="020B0602030504020204" charset="0"/>
                <a:ea typeface="MS PGothic" panose="020B0600070205080204" charset="-128"/>
              </a:defRPr>
            </a:lvl4pPr>
            <a:lvl5pPr eaLnBrk="0" hangingPunct="0">
              <a:defRPr sz="2400">
                <a:solidFill>
                  <a:schemeClr val="tx1"/>
                </a:solidFill>
                <a:latin typeface="Lucida Sans" panose="020B0602030504020204" charset="0"/>
                <a:ea typeface="MS PGothic" panose="020B0600070205080204" charset="-128"/>
              </a:defRPr>
            </a:lvl5pPr>
            <a:lvl6pPr marL="4572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6pPr>
            <a:lvl7pPr marL="9144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7pPr>
            <a:lvl8pPr marL="1371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8pPr>
            <a:lvl9pPr marL="18288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E69DF897-5E92-F241-9A21-E64EA536231D}" type="slidenum">
              <a:rPr kumimoji="0" lang="en-US" sz="1200" b="0" i="0" u="none" strike="noStrike" kern="1200" cap="none" spc="0" normalizeH="0" baseline="0" noProof="0">
                <a:ln>
                  <a:noFill/>
                </a:ln>
                <a:solidFill>
                  <a:srgbClr val="000000"/>
                </a:solidFill>
                <a:effectLst/>
                <a:uLnTx/>
                <a:uFillTx/>
                <a:latin typeface="Lucida Sans" panose="020B0602030504020204" charset="0"/>
                <a:ea typeface="MS PGothic" panose="020B0600070205080204" charset="-128"/>
              </a:rPr>
            </a:fld>
            <a:endParaRPr kumimoji="0" lang="en-US" sz="1200" b="0" i="0" u="none" strike="noStrike" kern="1200" cap="none" spc="0" normalizeH="0" baseline="0" noProof="0">
              <a:ln>
                <a:noFill/>
              </a:ln>
              <a:solidFill>
                <a:srgbClr val="000000"/>
              </a:solidFill>
              <a:effectLst/>
              <a:uLnTx/>
              <a:uFillTx/>
              <a:latin typeface="Lucida Sans" panose="020B0602030504020204" charset="0"/>
              <a:ea typeface="MS PGothic" panose="020B0600070205080204" charset="-128"/>
            </a:endParaRPr>
          </a:p>
        </p:txBody>
      </p:sp>
      <p:sp>
        <p:nvSpPr>
          <p:cNvPr id="17411" name="Rectangle 2"/>
          <p:cNvSpPr>
            <a:spLocks noGrp="1" noRot="1" noChangeAspect="1" noChangeArrowheads="1" noTextEdit="1"/>
          </p:cNvSpPr>
          <p:nvPr>
            <p:ph type="sldImg"/>
          </p:nvPr>
        </p:nvSpPr>
        <p:spPr>
          <a:xfrm>
            <a:off x="290513" y="704850"/>
            <a:ext cx="6264275" cy="3524250"/>
          </a:xfrm>
        </p:spPr>
      </p:sp>
      <p:sp>
        <p:nvSpPr>
          <p:cNvPr id="17412" name="Rectangle 3"/>
          <p:cNvSpPr>
            <a:spLocks noGrp="1" noChangeArrowheads="1"/>
          </p:cNvSpPr>
          <p:nvPr>
            <p:ph type="body" idx="1"/>
          </p:nvPr>
        </p:nvSpPr>
        <p:spPr>
          <a:noFill/>
        </p:spPr>
        <p:txBody>
          <a:bodyPr/>
          <a:lstStyle/>
          <a:p>
            <a:r>
              <a:rPr lang="en-US" dirty="0">
                <a:latin typeface="Arial" panose="020B0604020202020204" pitchFamily="34" charset="0"/>
                <a:ea typeface="MS PGothic" panose="020B0600070205080204" charset="-128"/>
                <a:cs typeface="MS PGothic" panose="020B0600070205080204" charset="-128"/>
              </a:rPr>
              <a:t>In this lecture we define the Naive Bayes classifier, a basic text classifier that will allow us to introduce many of the fundamental issues in text classification.</a:t>
            </a:r>
            <a:endParaRPr lang="en-US" dirty="0">
              <a:latin typeface="Arial" panose="020B0604020202020204" pitchFamily="34" charset="0"/>
              <a:ea typeface="MS PGothic" panose="020B0600070205080204" charset="-128"/>
              <a:cs typeface="MS PGothic" panose="020B0600070205080204" charset="-128"/>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p:spPr>
        <p:txBody>
          <a:bodyPr/>
          <a:lstStyle>
            <a:lvl1pPr eaLnBrk="0" hangingPunct="0">
              <a:defRPr sz="2400">
                <a:solidFill>
                  <a:schemeClr val="tx1"/>
                </a:solidFill>
                <a:latin typeface="Lucida Sans" panose="020B0602030504020204" charset="0"/>
                <a:ea typeface="MS PGothic" panose="020B0600070205080204" charset="-128"/>
                <a:cs typeface="MS PGothic" panose="020B0600070205080204" charset="-128"/>
              </a:defRPr>
            </a:lvl1pPr>
            <a:lvl2pPr marL="37931725" indent="-37474525" eaLnBrk="0" hangingPunct="0">
              <a:defRPr sz="2400">
                <a:solidFill>
                  <a:schemeClr val="tx1"/>
                </a:solidFill>
                <a:latin typeface="Lucida Sans" panose="020B0602030504020204" charset="0"/>
                <a:ea typeface="MS PGothic" panose="020B0600070205080204" charset="-128"/>
              </a:defRPr>
            </a:lvl2pPr>
            <a:lvl3pPr eaLnBrk="0" hangingPunct="0">
              <a:defRPr sz="2400">
                <a:solidFill>
                  <a:schemeClr val="tx1"/>
                </a:solidFill>
                <a:latin typeface="Lucida Sans" panose="020B0602030504020204" charset="0"/>
                <a:ea typeface="MS PGothic" panose="020B0600070205080204" charset="-128"/>
              </a:defRPr>
            </a:lvl3pPr>
            <a:lvl4pPr eaLnBrk="0" hangingPunct="0">
              <a:defRPr sz="2400">
                <a:solidFill>
                  <a:schemeClr val="tx1"/>
                </a:solidFill>
                <a:latin typeface="Lucida Sans" panose="020B0602030504020204" charset="0"/>
                <a:ea typeface="MS PGothic" panose="020B0600070205080204" charset="-128"/>
              </a:defRPr>
            </a:lvl4pPr>
            <a:lvl5pPr eaLnBrk="0" hangingPunct="0">
              <a:defRPr sz="2400">
                <a:solidFill>
                  <a:schemeClr val="tx1"/>
                </a:solidFill>
                <a:latin typeface="Lucida Sans" panose="020B0602030504020204" charset="0"/>
                <a:ea typeface="MS PGothic" panose="020B0600070205080204" charset="-128"/>
              </a:defRPr>
            </a:lvl5pPr>
            <a:lvl6pPr marL="4572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6pPr>
            <a:lvl7pPr marL="9144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7pPr>
            <a:lvl8pPr marL="1371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8pPr>
            <a:lvl9pPr marL="18288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E69DF897-5E92-F241-9A21-E64EA536231D}" type="slidenum">
              <a:rPr kumimoji="0" lang="en-US" sz="1200" b="0" i="0" u="none" strike="noStrike" kern="1200" cap="none" spc="0" normalizeH="0" baseline="0" noProof="0">
                <a:ln>
                  <a:noFill/>
                </a:ln>
                <a:solidFill>
                  <a:srgbClr val="000000"/>
                </a:solidFill>
                <a:effectLst/>
                <a:uLnTx/>
                <a:uFillTx/>
                <a:latin typeface="Lucida Sans" panose="020B0602030504020204" charset="0"/>
                <a:ea typeface="MS PGothic" panose="020B0600070205080204" charset="-128"/>
              </a:rPr>
            </a:fld>
            <a:endParaRPr kumimoji="0" lang="en-US" sz="1200" b="0" i="0" u="none" strike="noStrike" kern="1200" cap="none" spc="0" normalizeH="0" baseline="0" noProof="0">
              <a:ln>
                <a:noFill/>
              </a:ln>
              <a:solidFill>
                <a:srgbClr val="000000"/>
              </a:solidFill>
              <a:effectLst/>
              <a:uLnTx/>
              <a:uFillTx/>
              <a:latin typeface="Lucida Sans" panose="020B0602030504020204" charset="0"/>
              <a:ea typeface="MS PGothic" panose="020B0600070205080204" charset="-128"/>
            </a:endParaRPr>
          </a:p>
        </p:txBody>
      </p:sp>
      <p:sp>
        <p:nvSpPr>
          <p:cNvPr id="17411" name="Rectangle 2"/>
          <p:cNvSpPr>
            <a:spLocks noGrp="1" noRot="1" noChangeAspect="1" noChangeArrowheads="1" noTextEdit="1"/>
          </p:cNvSpPr>
          <p:nvPr>
            <p:ph type="sldImg"/>
          </p:nvPr>
        </p:nvSpPr>
        <p:spPr>
          <a:xfrm>
            <a:off x="290513" y="704850"/>
            <a:ext cx="6264275" cy="3524250"/>
          </a:xfrm>
        </p:spPr>
      </p:sp>
      <p:sp>
        <p:nvSpPr>
          <p:cNvPr id="17412" name="Rectangle 3"/>
          <p:cNvSpPr>
            <a:spLocks noGrp="1" noChangeArrowheads="1"/>
          </p:cNvSpPr>
          <p:nvPr>
            <p:ph type="body" idx="1"/>
          </p:nvPr>
        </p:nvSpPr>
        <p:spPr>
          <a:noFill/>
        </p:spPr>
        <p:txBody>
          <a:bodyPr/>
          <a:lstStyle/>
          <a:p>
            <a:r>
              <a:rPr lang="en-US" dirty="0">
                <a:latin typeface="Arial" panose="020B0604020202020204" pitchFamily="34" charset="0"/>
                <a:ea typeface="MS PGothic" panose="020B0600070205080204" charset="-128"/>
                <a:cs typeface="MS PGothic" panose="020B0600070205080204" charset="-128"/>
              </a:rPr>
              <a:t>In this lecture we'll do a worked example of naïve bayes sentiment analysis, and also introduce the binary multinominal naïve bayes algorithm.</a:t>
            </a:r>
            <a:endParaRPr lang="en-US" dirty="0">
              <a:latin typeface="Arial" panose="020B0604020202020204" pitchFamily="34" charset="0"/>
              <a:ea typeface="MS PGothic" panose="020B0600070205080204" charset="-128"/>
              <a:cs typeface="MS PGothic" panose="020B0600070205080204" charset="-128"/>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p:spPr>
        <p:txBody>
          <a:bodyPr/>
          <a:lstStyle>
            <a:lvl1pPr eaLnBrk="0" hangingPunct="0">
              <a:defRPr sz="2400">
                <a:solidFill>
                  <a:schemeClr val="tx1"/>
                </a:solidFill>
                <a:latin typeface="Lucida Sans" panose="020B0602030504020204" charset="0"/>
                <a:ea typeface="MS PGothic" panose="020B0600070205080204" charset="-128"/>
                <a:cs typeface="MS PGothic" panose="020B0600070205080204" charset="-128"/>
              </a:defRPr>
            </a:lvl1pPr>
            <a:lvl2pPr marL="37931725" indent="-37474525" eaLnBrk="0" hangingPunct="0">
              <a:defRPr sz="2400">
                <a:solidFill>
                  <a:schemeClr val="tx1"/>
                </a:solidFill>
                <a:latin typeface="Lucida Sans" panose="020B0602030504020204" charset="0"/>
                <a:ea typeface="MS PGothic" panose="020B0600070205080204" charset="-128"/>
              </a:defRPr>
            </a:lvl2pPr>
            <a:lvl3pPr eaLnBrk="0" hangingPunct="0">
              <a:defRPr sz="2400">
                <a:solidFill>
                  <a:schemeClr val="tx1"/>
                </a:solidFill>
                <a:latin typeface="Lucida Sans" panose="020B0602030504020204" charset="0"/>
                <a:ea typeface="MS PGothic" panose="020B0600070205080204" charset="-128"/>
              </a:defRPr>
            </a:lvl3pPr>
            <a:lvl4pPr eaLnBrk="0" hangingPunct="0">
              <a:defRPr sz="2400">
                <a:solidFill>
                  <a:schemeClr val="tx1"/>
                </a:solidFill>
                <a:latin typeface="Lucida Sans" panose="020B0602030504020204" charset="0"/>
                <a:ea typeface="MS PGothic" panose="020B0600070205080204" charset="-128"/>
              </a:defRPr>
            </a:lvl4pPr>
            <a:lvl5pPr eaLnBrk="0" hangingPunct="0">
              <a:defRPr sz="2400">
                <a:solidFill>
                  <a:schemeClr val="tx1"/>
                </a:solidFill>
                <a:latin typeface="Lucida Sans" panose="020B0602030504020204" charset="0"/>
                <a:ea typeface="MS PGothic" panose="020B0600070205080204" charset="-128"/>
              </a:defRPr>
            </a:lvl5pPr>
            <a:lvl6pPr marL="4572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6pPr>
            <a:lvl7pPr marL="9144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7pPr>
            <a:lvl8pPr marL="1371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8pPr>
            <a:lvl9pPr marL="18288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E69DF897-5E92-F241-9A21-E64EA536231D}" type="slidenum">
              <a:rPr kumimoji="0" lang="en-US" sz="1200" b="0" i="0" u="none" strike="noStrike" kern="1200" cap="none" spc="0" normalizeH="0" baseline="0" noProof="0">
                <a:ln>
                  <a:noFill/>
                </a:ln>
                <a:solidFill>
                  <a:srgbClr val="000000"/>
                </a:solidFill>
                <a:effectLst/>
                <a:uLnTx/>
                <a:uFillTx/>
                <a:latin typeface="Lucida Sans" panose="020B0602030504020204" charset="0"/>
                <a:ea typeface="MS PGothic" panose="020B0600070205080204" charset="-128"/>
              </a:rPr>
            </a:fld>
            <a:endParaRPr kumimoji="0" lang="en-US" sz="1200" b="0" i="0" u="none" strike="noStrike" kern="1200" cap="none" spc="0" normalizeH="0" baseline="0" noProof="0">
              <a:ln>
                <a:noFill/>
              </a:ln>
              <a:solidFill>
                <a:srgbClr val="000000"/>
              </a:solidFill>
              <a:effectLst/>
              <a:uLnTx/>
              <a:uFillTx/>
              <a:latin typeface="Lucida Sans" panose="020B0602030504020204" charset="0"/>
              <a:ea typeface="MS PGothic" panose="020B0600070205080204" charset="-128"/>
            </a:endParaRPr>
          </a:p>
        </p:txBody>
      </p:sp>
      <p:sp>
        <p:nvSpPr>
          <p:cNvPr id="17411" name="Rectangle 2"/>
          <p:cNvSpPr>
            <a:spLocks noGrp="1" noRot="1" noChangeAspect="1" noChangeArrowheads="1" noTextEdit="1"/>
          </p:cNvSpPr>
          <p:nvPr>
            <p:ph type="sldImg"/>
          </p:nvPr>
        </p:nvSpPr>
        <p:spPr>
          <a:xfrm>
            <a:off x="290513" y="704850"/>
            <a:ext cx="6264275" cy="3524250"/>
          </a:xfrm>
        </p:spPr>
      </p:sp>
      <p:sp>
        <p:nvSpPr>
          <p:cNvPr id="17412" name="Rectangle 3"/>
          <p:cNvSpPr>
            <a:spLocks noGrp="1" noChangeArrowheads="1"/>
          </p:cNvSpPr>
          <p:nvPr>
            <p:ph type="body" idx="1"/>
          </p:nvPr>
        </p:nvSpPr>
        <p:spPr>
          <a:noFill/>
        </p:spPr>
        <p:txBody>
          <a:bodyPr/>
          <a:lstStyle/>
          <a:p>
            <a:endParaRPr lang="en-US">
              <a:latin typeface="Arial" panose="020B0604020202020204" pitchFamily="34" charset="0"/>
              <a:ea typeface="MS PGothic" panose="020B0600070205080204" charset="-128"/>
              <a:cs typeface="MS PGothic" panose="020B0600070205080204" charset="-128"/>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p:spPr>
        <p:txBody>
          <a:bodyPr/>
          <a:lstStyle>
            <a:lvl1pPr eaLnBrk="0" hangingPunct="0">
              <a:defRPr sz="2400">
                <a:solidFill>
                  <a:schemeClr val="tx1"/>
                </a:solidFill>
                <a:latin typeface="Lucida Sans" panose="020B0602030504020204" charset="0"/>
                <a:ea typeface="MS PGothic" panose="020B0600070205080204" charset="-128"/>
                <a:cs typeface="MS PGothic" panose="020B0600070205080204" charset="-128"/>
              </a:defRPr>
            </a:lvl1pPr>
            <a:lvl2pPr marL="37931725" indent="-37474525" eaLnBrk="0" hangingPunct="0">
              <a:defRPr sz="2400">
                <a:solidFill>
                  <a:schemeClr val="tx1"/>
                </a:solidFill>
                <a:latin typeface="Lucida Sans" panose="020B0602030504020204" charset="0"/>
                <a:ea typeface="MS PGothic" panose="020B0600070205080204" charset="-128"/>
              </a:defRPr>
            </a:lvl2pPr>
            <a:lvl3pPr eaLnBrk="0" hangingPunct="0">
              <a:defRPr sz="2400">
                <a:solidFill>
                  <a:schemeClr val="tx1"/>
                </a:solidFill>
                <a:latin typeface="Lucida Sans" panose="020B0602030504020204" charset="0"/>
                <a:ea typeface="MS PGothic" panose="020B0600070205080204" charset="-128"/>
              </a:defRPr>
            </a:lvl3pPr>
            <a:lvl4pPr eaLnBrk="0" hangingPunct="0">
              <a:defRPr sz="2400">
                <a:solidFill>
                  <a:schemeClr val="tx1"/>
                </a:solidFill>
                <a:latin typeface="Lucida Sans" panose="020B0602030504020204" charset="0"/>
                <a:ea typeface="MS PGothic" panose="020B0600070205080204" charset="-128"/>
              </a:defRPr>
            </a:lvl4pPr>
            <a:lvl5pPr eaLnBrk="0" hangingPunct="0">
              <a:defRPr sz="2400">
                <a:solidFill>
                  <a:schemeClr val="tx1"/>
                </a:solidFill>
                <a:latin typeface="Lucida Sans" panose="020B0602030504020204" charset="0"/>
                <a:ea typeface="MS PGothic" panose="020B0600070205080204" charset="-128"/>
              </a:defRPr>
            </a:lvl5pPr>
            <a:lvl6pPr marL="4572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6pPr>
            <a:lvl7pPr marL="9144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7pPr>
            <a:lvl8pPr marL="1371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8pPr>
            <a:lvl9pPr marL="18288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E69DF897-5E92-F241-9A21-E64EA536231D}" type="slidenum">
              <a:rPr kumimoji="0" lang="en-US" sz="1200" b="0" i="0" u="none" strike="noStrike" kern="1200" cap="none" spc="0" normalizeH="0" baseline="0" noProof="0">
                <a:ln>
                  <a:noFill/>
                </a:ln>
                <a:solidFill>
                  <a:srgbClr val="000000"/>
                </a:solidFill>
                <a:effectLst/>
                <a:uLnTx/>
                <a:uFillTx/>
                <a:latin typeface="Lucida Sans" panose="020B0602030504020204" charset="0"/>
                <a:ea typeface="MS PGothic" panose="020B0600070205080204" charset="-128"/>
              </a:rPr>
            </a:fld>
            <a:endParaRPr kumimoji="0" lang="en-US" sz="1200" b="0" i="0" u="none" strike="noStrike" kern="1200" cap="none" spc="0" normalizeH="0" baseline="0" noProof="0">
              <a:ln>
                <a:noFill/>
              </a:ln>
              <a:solidFill>
                <a:srgbClr val="000000"/>
              </a:solidFill>
              <a:effectLst/>
              <a:uLnTx/>
              <a:uFillTx/>
              <a:latin typeface="Lucida Sans" panose="020B0602030504020204" charset="0"/>
              <a:ea typeface="MS PGothic" panose="020B0600070205080204" charset="-128"/>
            </a:endParaRPr>
          </a:p>
        </p:txBody>
      </p:sp>
      <p:sp>
        <p:nvSpPr>
          <p:cNvPr id="17411" name="Rectangle 2"/>
          <p:cNvSpPr>
            <a:spLocks noGrp="1" noRot="1" noChangeAspect="1" noChangeArrowheads="1" noTextEdit="1"/>
          </p:cNvSpPr>
          <p:nvPr>
            <p:ph type="sldImg"/>
          </p:nvPr>
        </p:nvSpPr>
        <p:spPr>
          <a:xfrm>
            <a:off x="290513" y="704850"/>
            <a:ext cx="6264275" cy="3524250"/>
          </a:xfrm>
        </p:spPr>
      </p:sp>
      <p:sp>
        <p:nvSpPr>
          <p:cNvPr id="17412" name="Rectangle 3"/>
          <p:cNvSpPr>
            <a:spLocks noGrp="1" noChangeArrowheads="1"/>
          </p:cNvSpPr>
          <p:nvPr>
            <p:ph type="body" idx="1"/>
          </p:nvPr>
        </p:nvSpPr>
        <p:spPr>
          <a:noFill/>
        </p:spPr>
        <p:txBody>
          <a:bodyPr/>
          <a:lstStyle/>
          <a:p>
            <a:endParaRPr lang="en-US">
              <a:latin typeface="Arial" panose="020B0604020202020204" pitchFamily="34" charset="0"/>
              <a:ea typeface="MS PGothic" panose="020B0600070205080204" charset="-128"/>
              <a:cs typeface="MS PGothic" panose="020B0600070205080204" charset="-128"/>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p:spPr>
        <p:txBody>
          <a:bodyPr/>
          <a:lstStyle>
            <a:lvl1pPr eaLnBrk="0" hangingPunct="0">
              <a:defRPr sz="2400">
                <a:solidFill>
                  <a:schemeClr val="tx1"/>
                </a:solidFill>
                <a:latin typeface="Lucida Sans" panose="020B0602030504020204" charset="0"/>
                <a:ea typeface="MS PGothic" panose="020B0600070205080204" charset="-128"/>
                <a:cs typeface="MS PGothic" panose="020B0600070205080204" charset="-128"/>
              </a:defRPr>
            </a:lvl1pPr>
            <a:lvl2pPr marL="37931725" indent="-37474525" eaLnBrk="0" hangingPunct="0">
              <a:defRPr sz="2400">
                <a:solidFill>
                  <a:schemeClr val="tx1"/>
                </a:solidFill>
                <a:latin typeface="Lucida Sans" panose="020B0602030504020204" charset="0"/>
                <a:ea typeface="MS PGothic" panose="020B0600070205080204" charset="-128"/>
              </a:defRPr>
            </a:lvl2pPr>
            <a:lvl3pPr eaLnBrk="0" hangingPunct="0">
              <a:defRPr sz="2400">
                <a:solidFill>
                  <a:schemeClr val="tx1"/>
                </a:solidFill>
                <a:latin typeface="Lucida Sans" panose="020B0602030504020204" charset="0"/>
                <a:ea typeface="MS PGothic" panose="020B0600070205080204" charset="-128"/>
              </a:defRPr>
            </a:lvl3pPr>
            <a:lvl4pPr eaLnBrk="0" hangingPunct="0">
              <a:defRPr sz="2400">
                <a:solidFill>
                  <a:schemeClr val="tx1"/>
                </a:solidFill>
                <a:latin typeface="Lucida Sans" panose="020B0602030504020204" charset="0"/>
                <a:ea typeface="MS PGothic" panose="020B0600070205080204" charset="-128"/>
              </a:defRPr>
            </a:lvl4pPr>
            <a:lvl5pPr eaLnBrk="0" hangingPunct="0">
              <a:defRPr sz="2400">
                <a:solidFill>
                  <a:schemeClr val="tx1"/>
                </a:solidFill>
                <a:latin typeface="Lucida Sans" panose="020B0602030504020204" charset="0"/>
                <a:ea typeface="MS PGothic" panose="020B0600070205080204" charset="-128"/>
              </a:defRPr>
            </a:lvl5pPr>
            <a:lvl6pPr marL="4572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6pPr>
            <a:lvl7pPr marL="9144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7pPr>
            <a:lvl8pPr marL="1371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8pPr>
            <a:lvl9pPr marL="18288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E69DF897-5E92-F241-9A21-E64EA536231D}" type="slidenum">
              <a:rPr kumimoji="0" lang="en-US" sz="1200" b="0" i="0" u="none" strike="noStrike" kern="1200" cap="none" spc="0" normalizeH="0" baseline="0" noProof="0">
                <a:ln>
                  <a:noFill/>
                </a:ln>
                <a:solidFill>
                  <a:srgbClr val="000000"/>
                </a:solidFill>
                <a:effectLst/>
                <a:uLnTx/>
                <a:uFillTx/>
                <a:latin typeface="Lucida Sans" panose="020B0602030504020204" charset="0"/>
                <a:ea typeface="MS PGothic" panose="020B0600070205080204" charset="-128"/>
              </a:rPr>
            </a:fld>
            <a:endParaRPr kumimoji="0" lang="en-US" sz="1200" b="0" i="0" u="none" strike="noStrike" kern="1200" cap="none" spc="0" normalizeH="0" baseline="0" noProof="0">
              <a:ln>
                <a:noFill/>
              </a:ln>
              <a:solidFill>
                <a:srgbClr val="000000"/>
              </a:solidFill>
              <a:effectLst/>
              <a:uLnTx/>
              <a:uFillTx/>
              <a:latin typeface="Lucida Sans" panose="020B0602030504020204" charset="0"/>
              <a:ea typeface="MS PGothic" panose="020B0600070205080204" charset="-128"/>
            </a:endParaRPr>
          </a:p>
        </p:txBody>
      </p:sp>
      <p:sp>
        <p:nvSpPr>
          <p:cNvPr id="17411" name="Rectangle 2"/>
          <p:cNvSpPr>
            <a:spLocks noGrp="1" noRot="1" noChangeAspect="1" noChangeArrowheads="1" noTextEdit="1"/>
          </p:cNvSpPr>
          <p:nvPr>
            <p:ph type="sldImg"/>
          </p:nvPr>
        </p:nvSpPr>
        <p:spPr>
          <a:xfrm>
            <a:off x="290513" y="704850"/>
            <a:ext cx="6264275" cy="3524250"/>
          </a:xfrm>
        </p:spPr>
      </p:sp>
      <p:sp>
        <p:nvSpPr>
          <p:cNvPr id="17412" name="Rectangle 3"/>
          <p:cNvSpPr>
            <a:spLocks noGrp="1" noChangeArrowheads="1"/>
          </p:cNvSpPr>
          <p:nvPr>
            <p:ph type="body" idx="1"/>
          </p:nvPr>
        </p:nvSpPr>
        <p:spPr>
          <a:noFill/>
        </p:spPr>
        <p:txBody>
          <a:bodyPr/>
          <a:lstStyle/>
          <a:p>
            <a:endParaRPr lang="en-US">
              <a:latin typeface="Arial" panose="020B0604020202020204" pitchFamily="34" charset="0"/>
              <a:ea typeface="MS PGothic" panose="020B0600070205080204" charset="-128"/>
              <a:cs typeface="MS PGothic" panose="020B0600070205080204" charset="-128"/>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p:spPr>
        <p:txBody>
          <a:bodyPr/>
          <a:lstStyle>
            <a:lvl1pPr eaLnBrk="0" hangingPunct="0">
              <a:defRPr sz="2400">
                <a:solidFill>
                  <a:schemeClr val="tx1"/>
                </a:solidFill>
                <a:latin typeface="Lucida Sans" panose="020B0602030504020204" charset="0"/>
                <a:ea typeface="MS PGothic" panose="020B0600070205080204" charset="-128"/>
                <a:cs typeface="MS PGothic" panose="020B0600070205080204" charset="-128"/>
              </a:defRPr>
            </a:lvl1pPr>
            <a:lvl2pPr marL="37931725" indent="-37474525" eaLnBrk="0" hangingPunct="0">
              <a:defRPr sz="2400">
                <a:solidFill>
                  <a:schemeClr val="tx1"/>
                </a:solidFill>
                <a:latin typeface="Lucida Sans" panose="020B0602030504020204" charset="0"/>
                <a:ea typeface="MS PGothic" panose="020B0600070205080204" charset="-128"/>
              </a:defRPr>
            </a:lvl2pPr>
            <a:lvl3pPr eaLnBrk="0" hangingPunct="0">
              <a:defRPr sz="2400">
                <a:solidFill>
                  <a:schemeClr val="tx1"/>
                </a:solidFill>
                <a:latin typeface="Lucida Sans" panose="020B0602030504020204" charset="0"/>
                <a:ea typeface="MS PGothic" panose="020B0600070205080204" charset="-128"/>
              </a:defRPr>
            </a:lvl3pPr>
            <a:lvl4pPr eaLnBrk="0" hangingPunct="0">
              <a:defRPr sz="2400">
                <a:solidFill>
                  <a:schemeClr val="tx1"/>
                </a:solidFill>
                <a:latin typeface="Lucida Sans" panose="020B0602030504020204" charset="0"/>
                <a:ea typeface="MS PGothic" panose="020B0600070205080204" charset="-128"/>
              </a:defRPr>
            </a:lvl4pPr>
            <a:lvl5pPr eaLnBrk="0" hangingPunct="0">
              <a:defRPr sz="2400">
                <a:solidFill>
                  <a:schemeClr val="tx1"/>
                </a:solidFill>
                <a:latin typeface="Lucida Sans" panose="020B0602030504020204" charset="0"/>
                <a:ea typeface="MS PGothic" panose="020B0600070205080204" charset="-128"/>
              </a:defRPr>
            </a:lvl5pPr>
            <a:lvl6pPr marL="4572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6pPr>
            <a:lvl7pPr marL="9144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7pPr>
            <a:lvl8pPr marL="1371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8pPr>
            <a:lvl9pPr marL="18288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9pPr>
          </a:lstStyle>
          <a:p>
            <a:pPr eaLnBrk="1" hangingPunct="1"/>
            <a:fld id="{E69DF897-5E92-F241-9A21-E64EA536231D}" type="slidenum">
              <a:rPr lang="en-US" sz="1200"/>
            </a:fld>
            <a:endParaRPr lang="en-US" sz="1200"/>
          </a:p>
        </p:txBody>
      </p:sp>
      <p:sp>
        <p:nvSpPr>
          <p:cNvPr id="17411" name="Rectangle 2"/>
          <p:cNvSpPr>
            <a:spLocks noGrp="1" noRot="1" noChangeAspect="1" noChangeArrowheads="1" noTextEdit="1"/>
          </p:cNvSpPr>
          <p:nvPr>
            <p:ph type="sldImg"/>
          </p:nvPr>
        </p:nvSpPr>
        <p:spPr>
          <a:xfrm>
            <a:off x="290513" y="704850"/>
            <a:ext cx="6264275" cy="3524250"/>
          </a:xfrm>
        </p:spPr>
      </p:sp>
      <p:sp>
        <p:nvSpPr>
          <p:cNvPr id="17412" name="Rectangle 3"/>
          <p:cNvSpPr>
            <a:spLocks noGrp="1" noChangeArrowheads="1"/>
          </p:cNvSpPr>
          <p:nvPr>
            <p:ph type="body" idx="1"/>
          </p:nvPr>
        </p:nvSpPr>
        <p:spPr>
          <a:noFill/>
        </p:spPr>
        <p:txBody>
          <a:bodyPr/>
          <a:lstStyle/>
          <a:p>
            <a:endParaRPr lang="en-US">
              <a:latin typeface="Arial" panose="020B0604020202020204" pitchFamily="34" charset="0"/>
              <a:ea typeface="MS PGothic" panose="020B0600070205080204" charset="-128"/>
              <a:cs typeface="MS PGothic" panose="020B0600070205080204" charset="-128"/>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p:spPr>
        <p:txBody>
          <a:bodyPr/>
          <a:lstStyle>
            <a:lvl1pPr eaLnBrk="0" hangingPunct="0">
              <a:defRPr sz="2400">
                <a:solidFill>
                  <a:schemeClr val="tx1"/>
                </a:solidFill>
                <a:latin typeface="Lucida Sans" panose="020B0602030504020204" charset="0"/>
                <a:ea typeface="MS PGothic" panose="020B0600070205080204" charset="-128"/>
                <a:cs typeface="MS PGothic" panose="020B0600070205080204" charset="-128"/>
              </a:defRPr>
            </a:lvl1pPr>
            <a:lvl2pPr marL="37931725" indent="-37474525" eaLnBrk="0" hangingPunct="0">
              <a:defRPr sz="2400">
                <a:solidFill>
                  <a:schemeClr val="tx1"/>
                </a:solidFill>
                <a:latin typeface="Lucida Sans" panose="020B0602030504020204" charset="0"/>
                <a:ea typeface="MS PGothic" panose="020B0600070205080204" charset="-128"/>
              </a:defRPr>
            </a:lvl2pPr>
            <a:lvl3pPr eaLnBrk="0" hangingPunct="0">
              <a:defRPr sz="2400">
                <a:solidFill>
                  <a:schemeClr val="tx1"/>
                </a:solidFill>
                <a:latin typeface="Lucida Sans" panose="020B0602030504020204" charset="0"/>
                <a:ea typeface="MS PGothic" panose="020B0600070205080204" charset="-128"/>
              </a:defRPr>
            </a:lvl3pPr>
            <a:lvl4pPr eaLnBrk="0" hangingPunct="0">
              <a:defRPr sz="2400">
                <a:solidFill>
                  <a:schemeClr val="tx1"/>
                </a:solidFill>
                <a:latin typeface="Lucida Sans" panose="020B0602030504020204" charset="0"/>
                <a:ea typeface="MS PGothic" panose="020B0600070205080204" charset="-128"/>
              </a:defRPr>
            </a:lvl4pPr>
            <a:lvl5pPr eaLnBrk="0" hangingPunct="0">
              <a:defRPr sz="2400">
                <a:solidFill>
                  <a:schemeClr val="tx1"/>
                </a:solidFill>
                <a:latin typeface="Lucida Sans" panose="020B0602030504020204" charset="0"/>
                <a:ea typeface="MS PGothic" panose="020B0600070205080204" charset="-128"/>
              </a:defRPr>
            </a:lvl5pPr>
            <a:lvl6pPr marL="4572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6pPr>
            <a:lvl7pPr marL="9144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7pPr>
            <a:lvl8pPr marL="1371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8pPr>
            <a:lvl9pPr marL="18288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9pPr>
          </a:lstStyle>
          <a:p>
            <a:pPr eaLnBrk="1" hangingPunct="1"/>
            <a:fld id="{E69DF897-5E92-F241-9A21-E64EA536231D}" type="slidenum">
              <a:rPr lang="en-US" sz="1200"/>
            </a:fld>
            <a:endParaRPr lang="en-US" sz="1200"/>
          </a:p>
        </p:txBody>
      </p:sp>
      <p:sp>
        <p:nvSpPr>
          <p:cNvPr id="17411" name="Rectangle 2"/>
          <p:cNvSpPr>
            <a:spLocks noGrp="1" noRot="1" noChangeAspect="1" noChangeArrowheads="1" noTextEdit="1"/>
          </p:cNvSpPr>
          <p:nvPr>
            <p:ph type="sldImg"/>
          </p:nvPr>
        </p:nvSpPr>
        <p:spPr>
          <a:xfrm>
            <a:off x="290513" y="704850"/>
            <a:ext cx="6264275" cy="3524250"/>
          </a:xfrm>
        </p:spPr>
      </p:sp>
      <p:sp>
        <p:nvSpPr>
          <p:cNvPr id="17412" name="Rectangle 3"/>
          <p:cNvSpPr>
            <a:spLocks noGrp="1" noChangeArrowheads="1"/>
          </p:cNvSpPr>
          <p:nvPr>
            <p:ph type="body" idx="1"/>
          </p:nvPr>
        </p:nvSpPr>
        <p:spPr>
          <a:noFill/>
        </p:spPr>
        <p:txBody>
          <a:bodyPr/>
          <a:lstStyle/>
          <a:p>
            <a:endParaRPr lang="en-US">
              <a:latin typeface="Arial" panose="020B0604020202020204" pitchFamily="34" charset="0"/>
              <a:ea typeface="MS PGothic" panose="020B0600070205080204" charset="-128"/>
              <a:cs typeface="MS PGothic" panose="020B0600070205080204" charset="-128"/>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p:spPr>
        <p:txBody>
          <a:bodyPr/>
          <a:lstStyle>
            <a:lvl1pPr eaLnBrk="0" hangingPunct="0">
              <a:defRPr sz="2400">
                <a:solidFill>
                  <a:schemeClr val="tx1"/>
                </a:solidFill>
                <a:latin typeface="Lucida Sans" panose="020B0602030504020204" charset="0"/>
                <a:ea typeface="MS PGothic" panose="020B0600070205080204" charset="-128"/>
                <a:cs typeface="MS PGothic" panose="020B0600070205080204" charset="-128"/>
              </a:defRPr>
            </a:lvl1pPr>
            <a:lvl2pPr marL="37931725" indent="-37474525" eaLnBrk="0" hangingPunct="0">
              <a:defRPr sz="2400">
                <a:solidFill>
                  <a:schemeClr val="tx1"/>
                </a:solidFill>
                <a:latin typeface="Lucida Sans" panose="020B0602030504020204" charset="0"/>
                <a:ea typeface="MS PGothic" panose="020B0600070205080204" charset="-128"/>
              </a:defRPr>
            </a:lvl2pPr>
            <a:lvl3pPr eaLnBrk="0" hangingPunct="0">
              <a:defRPr sz="2400">
                <a:solidFill>
                  <a:schemeClr val="tx1"/>
                </a:solidFill>
                <a:latin typeface="Lucida Sans" panose="020B0602030504020204" charset="0"/>
                <a:ea typeface="MS PGothic" panose="020B0600070205080204" charset="-128"/>
              </a:defRPr>
            </a:lvl3pPr>
            <a:lvl4pPr eaLnBrk="0" hangingPunct="0">
              <a:defRPr sz="2400">
                <a:solidFill>
                  <a:schemeClr val="tx1"/>
                </a:solidFill>
                <a:latin typeface="Lucida Sans" panose="020B0602030504020204" charset="0"/>
                <a:ea typeface="MS PGothic" panose="020B0600070205080204" charset="-128"/>
              </a:defRPr>
            </a:lvl4pPr>
            <a:lvl5pPr eaLnBrk="0" hangingPunct="0">
              <a:defRPr sz="2400">
                <a:solidFill>
                  <a:schemeClr val="tx1"/>
                </a:solidFill>
                <a:latin typeface="Lucida Sans" panose="020B0602030504020204" charset="0"/>
                <a:ea typeface="MS PGothic" panose="020B0600070205080204" charset="-128"/>
              </a:defRPr>
            </a:lvl5pPr>
            <a:lvl6pPr marL="4572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6pPr>
            <a:lvl7pPr marL="9144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7pPr>
            <a:lvl8pPr marL="1371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8pPr>
            <a:lvl9pPr marL="18288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E69DF897-5E92-F241-9A21-E64EA536231D}" type="slidenum">
              <a:rPr kumimoji="0" lang="en-US" sz="1200" b="0" i="0" u="none" strike="noStrike" kern="1200" cap="none" spc="0" normalizeH="0" baseline="0" noProof="0">
                <a:ln>
                  <a:noFill/>
                </a:ln>
                <a:solidFill>
                  <a:srgbClr val="000000"/>
                </a:solidFill>
                <a:effectLst/>
                <a:uLnTx/>
                <a:uFillTx/>
                <a:latin typeface="Lucida Sans" panose="020B0602030504020204" charset="0"/>
                <a:ea typeface="MS PGothic" panose="020B0600070205080204" charset="-128"/>
              </a:rPr>
            </a:fld>
            <a:endParaRPr kumimoji="0" lang="en-US" sz="1200" b="0" i="0" u="none" strike="noStrike" kern="1200" cap="none" spc="0" normalizeH="0" baseline="0" noProof="0">
              <a:ln>
                <a:noFill/>
              </a:ln>
              <a:solidFill>
                <a:srgbClr val="000000"/>
              </a:solidFill>
              <a:effectLst/>
              <a:uLnTx/>
              <a:uFillTx/>
              <a:latin typeface="Lucida Sans" panose="020B0602030504020204" charset="0"/>
              <a:ea typeface="MS PGothic" panose="020B0600070205080204" charset="-128"/>
            </a:endParaRPr>
          </a:p>
        </p:txBody>
      </p:sp>
      <p:sp>
        <p:nvSpPr>
          <p:cNvPr id="17411" name="Rectangle 2"/>
          <p:cNvSpPr>
            <a:spLocks noGrp="1" noRot="1" noChangeAspect="1" noChangeArrowheads="1" noTextEdit="1"/>
          </p:cNvSpPr>
          <p:nvPr>
            <p:ph type="sldImg"/>
          </p:nvPr>
        </p:nvSpPr>
        <p:spPr>
          <a:xfrm>
            <a:off x="290513" y="704850"/>
            <a:ext cx="6264275" cy="3524250"/>
          </a:xfrm>
        </p:spPr>
      </p:sp>
      <p:sp>
        <p:nvSpPr>
          <p:cNvPr id="17412" name="Rectangle 3"/>
          <p:cNvSpPr>
            <a:spLocks noGrp="1" noChangeArrowheads="1"/>
          </p:cNvSpPr>
          <p:nvPr>
            <p:ph type="body" idx="1"/>
          </p:nvPr>
        </p:nvSpPr>
        <p:spPr>
          <a:noFill/>
        </p:spPr>
        <p:txBody>
          <a:bodyPr/>
          <a:lstStyle/>
          <a:p>
            <a:r>
              <a:rPr lang="en-US" dirty="0">
                <a:latin typeface="Arial" panose="020B0604020202020204" pitchFamily="34" charset="0"/>
                <a:ea typeface="MS PGothic" panose="020B0600070205080204" charset="-128"/>
                <a:cs typeface="MS PGothic" panose="020B0600070205080204" charset="-128"/>
              </a:rPr>
              <a:t>In this lecture we introduce the concepts of precision and recall, and the F1 metric that combines them.  These concepts are central to the evaluation of classifiers, and we'll use them throughout NLP, not just for Naïve Bayes but also for logistic regression and neural models.</a:t>
            </a:r>
            <a:endParaRPr lang="en-US" dirty="0">
              <a:latin typeface="Arial" panose="020B0604020202020204" pitchFamily="34" charset="0"/>
              <a:ea typeface="MS PGothic" panose="020B0600070205080204" charset="-128"/>
              <a:cs typeface="MS PGothic" panose="020B0600070205080204" charset="-128"/>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first consider binary classifiers. So that might include a simple binary decision about email (spam or not-spam).  Or imagine that we are the proprietors of the Delicious Pie Company and we want to find out what people are saying about our pies on social media.  We want to know if a particular social media post is talking about our pies (positive) or isn't (negative).</a:t>
            </a:r>
            <a:br>
              <a:rPr lang="en-US" dirty="0"/>
            </a:br>
            <a:br>
              <a:rPr lang="en-US" dirty="0"/>
            </a:br>
            <a:r>
              <a:rPr lang="en-US" dirty="0"/>
              <a:t>To evaluate such a binary classifier, we'll need to know two things.  What our classifier said about each email or post, and what it should have said, i.e. the correct answer, usually as defined by human labelers.</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3EB9031F-EB71-7642-8F3C-6FDC1408CB92}" type="slidenum">
              <a:rPr kumimoji="0" lang="en-US" sz="1200" b="0" i="0" u="none" strike="noStrike" kern="1200" cap="none" spc="0" normalizeH="0" baseline="0" noProof="0" smtClean="0">
                <a:ln>
                  <a:noFill/>
                </a:ln>
                <a:solidFill>
                  <a:srgbClr val="000000"/>
                </a:solidFill>
                <a:effectLst/>
                <a:uLnTx/>
                <a:uFillTx/>
                <a:latin typeface="Lucida Sans" panose="020B0602030504020204" charset="0"/>
                <a:ea typeface="MS PGothic" panose="020B0600070205080204" charset="-128"/>
              </a:rPr>
            </a:fld>
            <a:endParaRPr kumimoji="0" lang="en-US" sz="1200" b="0" i="0" u="none" strike="noStrike" kern="1200" cap="none" spc="0" normalizeH="0" baseline="0" noProof="0">
              <a:ln>
                <a:noFill/>
              </a:ln>
              <a:solidFill>
                <a:srgbClr val="000000"/>
              </a:solidFill>
              <a:effectLst/>
              <a:uLnTx/>
              <a:uFillTx/>
              <a:latin typeface="Lucida Sans" panose="020B0602030504020204" charset="0"/>
              <a:ea typeface="MS PGothic" panose="020B0600070205080204" charset="-128"/>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sz="1800" dirty="0">
                <a:effectLst/>
                <a:latin typeface="NimbusRomNo9L"/>
              </a:rPr>
              <a:t>The first step is the confusion matrix a table for visualizing how an algorithm performs with respect to the human gold labels, We use two dimensions (system output and gold labels), and each cell labels a set of possible outcomes. </a:t>
            </a:r>
            <a:endParaRPr lang="en-US" sz="1800" dirty="0">
              <a:effectLst/>
              <a:latin typeface="NimbusRomNo9L"/>
            </a:endParaRPr>
          </a:p>
          <a:p>
            <a:pPr marL="0" marR="0" lvl="0" indent="0" algn="l" defTabSz="914400" rtl="0" eaLnBrk="0" fontAlgn="base" latinLnBrk="0" hangingPunct="0">
              <a:lnSpc>
                <a:spcPct val="100000"/>
              </a:lnSpc>
              <a:spcBef>
                <a:spcPct val="30000"/>
              </a:spcBef>
              <a:spcAft>
                <a:spcPct val="0"/>
              </a:spcAft>
              <a:buClrTx/>
              <a:buSzTx/>
              <a:buFontTx/>
              <a:buNone/>
              <a:defRPr/>
            </a:pPr>
            <a:endParaRPr lang="en-US" sz="1800" dirty="0">
              <a:effectLst/>
              <a:latin typeface="NimbusRomNo9L"/>
            </a:endParaRPr>
          </a:p>
          <a:p>
            <a:pPr marL="0" marR="0" lvl="0" indent="0" algn="l" defTabSz="914400" rtl="0" eaLnBrk="0" fontAlgn="base" latinLnBrk="0" hangingPunct="0">
              <a:lnSpc>
                <a:spcPct val="100000"/>
              </a:lnSpc>
              <a:spcBef>
                <a:spcPct val="30000"/>
              </a:spcBef>
              <a:spcAft>
                <a:spcPct val="0"/>
              </a:spcAft>
              <a:buClrTx/>
              <a:buSzTx/>
              <a:buFontTx/>
              <a:buNone/>
              <a:defRPr/>
            </a:pPr>
            <a:r>
              <a:rPr lang="en-US" sz="1800" dirty="0">
                <a:effectLst/>
                <a:latin typeface="NimbusRomNo9L"/>
              </a:rPr>
              <a:t>In the pie detection case, for example, true positives are posts that are indeed about Delicious Pie (indicated by human-created gold labels) that our system correctly said were about pie. False negatives are posts that are indeed about pie but our system incorrectly labeled as pie.   False positives are posts that aren't about pie but our system incorrectly said they were.  And true negatives are non-pie-posts that are system correctly said were not about pie</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3EB9031F-EB71-7642-8F3C-6FDC1408CB92}" type="slidenum">
              <a:rPr kumimoji="0" lang="en-US" sz="1200" b="0" i="0" u="none" strike="noStrike" kern="1200" cap="none" spc="0" normalizeH="0" baseline="0" noProof="0" smtClean="0">
                <a:ln>
                  <a:noFill/>
                </a:ln>
                <a:solidFill>
                  <a:srgbClr val="000000"/>
                </a:solidFill>
                <a:effectLst/>
                <a:uLnTx/>
                <a:uFillTx/>
                <a:latin typeface="Lucida Sans" panose="020B0602030504020204" charset="0"/>
                <a:ea typeface="MS PGothic" panose="020B0600070205080204" charset="-128"/>
              </a:rPr>
            </a:fld>
            <a:endParaRPr kumimoji="0" lang="en-US" sz="1200" b="0" i="0" u="none" strike="noStrike" kern="1200" cap="none" spc="0" normalizeH="0" baseline="0" noProof="0">
              <a:ln>
                <a:noFill/>
              </a:ln>
              <a:solidFill>
                <a:srgbClr val="000000"/>
              </a:solidFill>
              <a:effectLst/>
              <a:uLnTx/>
              <a:uFillTx/>
              <a:latin typeface="Lucida Sans" panose="020B0602030504020204" charset="0"/>
              <a:ea typeface="MS PGothic" panose="020B0600070205080204" charset="-128"/>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sz="1800" dirty="0">
                <a:effectLst/>
                <a:latin typeface="NimbusRomNo9L"/>
              </a:rPr>
              <a:t>. Here is the equation for </a:t>
            </a:r>
            <a:r>
              <a:rPr lang="en-US" sz="1800" i="1" dirty="0">
                <a:effectLst/>
                <a:latin typeface="NimbusRomNo9L"/>
              </a:rPr>
              <a:t>accuracy: what </a:t>
            </a:r>
            <a:r>
              <a:rPr lang="en-US" sz="1800" dirty="0">
                <a:effectLst/>
                <a:latin typeface="NimbusRomNo9L"/>
              </a:rPr>
              <a:t>percentage of all the observations (for the spam or pie examples that means all emails or tweets) our system labeled correctly. Although accuracy might seem a natural metric, we generally don’t use it for text classification tasks.</a:t>
            </a:r>
            <a:endParaRPr lang="en-US" sz="1800" dirty="0">
              <a:effectLst/>
              <a:latin typeface="NimbusRomNo9L"/>
            </a:endParaRPr>
          </a:p>
          <a:p>
            <a:pPr marL="0" marR="0" lvl="0" indent="0" algn="l" defTabSz="914400" rtl="0" eaLnBrk="0" fontAlgn="base" latinLnBrk="0" hangingPunct="0">
              <a:lnSpc>
                <a:spcPct val="100000"/>
              </a:lnSpc>
              <a:spcBef>
                <a:spcPct val="30000"/>
              </a:spcBef>
              <a:spcAft>
                <a:spcPct val="0"/>
              </a:spcAft>
              <a:buClrTx/>
              <a:buSzTx/>
              <a:buFontTx/>
              <a:buNone/>
              <a:defRPr/>
            </a:pPr>
            <a:endParaRPr lang="en-US" sz="1800" dirty="0">
              <a:effectLst/>
              <a:latin typeface="NimbusRomNo9L"/>
            </a:endParaRPr>
          </a:p>
          <a:p>
            <a:pPr marL="0" marR="0" lvl="0" indent="0" algn="l" defTabSz="914400" rtl="0" eaLnBrk="0" fontAlgn="base" latinLnBrk="0" hangingPunct="0">
              <a:lnSpc>
                <a:spcPct val="100000"/>
              </a:lnSpc>
              <a:spcBef>
                <a:spcPct val="30000"/>
              </a:spcBef>
              <a:spcAft>
                <a:spcPct val="0"/>
              </a:spcAft>
              <a:buClrTx/>
              <a:buSzTx/>
              <a:buFontTx/>
              <a:buNone/>
              <a:defRPr/>
            </a:pPr>
            <a:r>
              <a:rPr lang="en-US" sz="1800" dirty="0">
                <a:effectLst/>
                <a:latin typeface="NimbusRomNo9L"/>
              </a:rPr>
              <a:t>Although accuracy might seem a natural metric, we generally don’t use it for text classification tasks.</a:t>
            </a:r>
            <a:endParaRPr lang="en-US" sz="1800" dirty="0"/>
          </a:p>
          <a:p>
            <a:pPr marL="0" marR="0" lvl="0" indent="0" algn="l" defTabSz="914400" rtl="0" eaLnBrk="0" fontAlgn="base" latinLnBrk="0" hangingPunct="0">
              <a:lnSpc>
                <a:spcPct val="100000"/>
              </a:lnSpc>
              <a:spcBef>
                <a:spcPct val="30000"/>
              </a:spcBef>
              <a:spcAft>
                <a:spcPct val="0"/>
              </a:spcAft>
              <a:buClrTx/>
              <a:buSzTx/>
              <a:buFontTx/>
              <a:buNone/>
              <a:defRPr/>
            </a:pPr>
            <a:endParaRPr lang="en-US" sz="1800"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3EB9031F-EB71-7642-8F3C-6FDC1408CB92}" type="slidenum">
              <a:rPr kumimoji="0" lang="en-US" sz="1200" b="0" i="0" u="none" strike="noStrike" kern="1200" cap="none" spc="0" normalizeH="0" baseline="0" noProof="0" smtClean="0">
                <a:ln>
                  <a:noFill/>
                </a:ln>
                <a:solidFill>
                  <a:srgbClr val="000000"/>
                </a:solidFill>
                <a:effectLst/>
                <a:uLnTx/>
                <a:uFillTx/>
                <a:latin typeface="Lucida Sans" panose="020B0602030504020204" charset="0"/>
                <a:ea typeface="MS PGothic" panose="020B0600070205080204" charset="-128"/>
              </a:rPr>
            </a:fld>
            <a:endParaRPr kumimoji="0" lang="en-US" sz="1200" b="0" i="0" u="none" strike="noStrike" kern="1200" cap="none" spc="0" normalizeH="0" baseline="0" noProof="0">
              <a:ln>
                <a:noFill/>
              </a:ln>
              <a:solidFill>
                <a:srgbClr val="000000"/>
              </a:solidFill>
              <a:effectLst/>
              <a:uLnTx/>
              <a:uFillTx/>
              <a:latin typeface="Lucida Sans" panose="020B0602030504020204" charset="0"/>
              <a:ea typeface="MS PGothic" panose="020B0600070205080204" charset="-128"/>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sz="1800" dirty="0">
                <a:effectLst/>
                <a:latin typeface="NimbusRomNo9L"/>
              </a:rPr>
              <a:t>Why don't we use accuracy? …Accuracy doesn't work well when we're dealing with uncommon or imbalanced classes. Suppose we look at a million social media posts to find Delicious Pie-lovers.  Now most posts on the web are not about our pie, so let's imagine that only 100 posts are about our pie, and 999,900 are about something else.</a:t>
            </a:r>
            <a:endParaRPr lang="en-US" sz="1800" dirty="0">
              <a:effectLst/>
              <a:latin typeface="NimbusRomNo9L"/>
            </a:endParaRPr>
          </a:p>
          <a:p>
            <a:pPr marL="0" marR="0" lvl="0" indent="0" algn="l" defTabSz="914400" rtl="0" eaLnBrk="0" fontAlgn="base" latinLnBrk="0" hangingPunct="0">
              <a:lnSpc>
                <a:spcPct val="100000"/>
              </a:lnSpc>
              <a:spcBef>
                <a:spcPct val="30000"/>
              </a:spcBef>
              <a:spcAft>
                <a:spcPct val="0"/>
              </a:spcAft>
              <a:buClrTx/>
              <a:buSzTx/>
              <a:buFontTx/>
              <a:buNone/>
              <a:defRPr/>
            </a:pPr>
            <a:endParaRPr lang="en-US" sz="1800" dirty="0">
              <a:effectLst/>
              <a:latin typeface="NimbusRomNo9L"/>
            </a:endParaRPr>
          </a:p>
          <a:p>
            <a:pPr marL="0" marR="0" lvl="0" indent="0" algn="l" defTabSz="914400" rtl="0" eaLnBrk="0" fontAlgn="base" latinLnBrk="0" hangingPunct="0">
              <a:lnSpc>
                <a:spcPct val="100000"/>
              </a:lnSpc>
              <a:spcBef>
                <a:spcPct val="30000"/>
              </a:spcBef>
              <a:spcAft>
                <a:spcPct val="0"/>
              </a:spcAft>
              <a:buClrTx/>
              <a:buSzTx/>
              <a:buFontTx/>
              <a:buNone/>
              <a:defRPr/>
            </a:pPr>
            <a:r>
              <a:rPr lang="en-US" sz="1800" dirty="0">
                <a:effectLst/>
                <a:latin typeface="NimbusRomNo9L"/>
              </a:rPr>
              <a:t>Now imagine we have the following really simple classifier: Every post is "not about pie"</a:t>
            </a: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3EB9031F-EB71-7642-8F3C-6FDC1408CB92}" type="slidenum">
              <a:rPr kumimoji="0" lang="en-US" sz="1200" b="0" i="0" u="none" strike="noStrike" kern="1200" cap="none" spc="0" normalizeH="0" baseline="0" noProof="0" smtClean="0">
                <a:ln>
                  <a:noFill/>
                </a:ln>
                <a:solidFill>
                  <a:srgbClr val="000000"/>
                </a:solidFill>
                <a:effectLst/>
                <a:uLnTx/>
                <a:uFillTx/>
                <a:latin typeface="Lucida Sans" panose="020B0602030504020204" charset="0"/>
                <a:ea typeface="MS PGothic" panose="020B0600070205080204" charset="-128"/>
              </a:rPr>
            </a:fld>
            <a:endParaRPr kumimoji="0" lang="en-US" sz="1200" b="0" i="0" u="none" strike="noStrike" kern="1200" cap="none" spc="0" normalizeH="0" baseline="0" noProof="0">
              <a:ln>
                <a:noFill/>
              </a:ln>
              <a:solidFill>
                <a:srgbClr val="000000"/>
              </a:solidFill>
              <a:effectLst/>
              <a:uLnTx/>
              <a:uFillTx/>
              <a:latin typeface="Lucida Sans" panose="020B0602030504020204" charset="0"/>
              <a:ea typeface="MS PGothic" panose="020B0600070205080204" charset="-128"/>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sz="1800" dirty="0">
                <a:effectLst/>
                <a:latin typeface="NimbusRomNo9L"/>
              </a:rPr>
              <a:t>Let's see what happens.</a:t>
            </a:r>
            <a:endParaRPr lang="en-US" sz="1800"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3EB9031F-EB71-7642-8F3C-6FDC1408CB92}" type="slidenum">
              <a:rPr kumimoji="0" lang="en-US" sz="1200" b="0" i="0" u="none" strike="noStrike" kern="1200" cap="none" spc="0" normalizeH="0" baseline="0" noProof="0" smtClean="0">
                <a:ln>
                  <a:noFill/>
                </a:ln>
                <a:solidFill>
                  <a:srgbClr val="000000"/>
                </a:solidFill>
                <a:effectLst/>
                <a:uLnTx/>
                <a:uFillTx/>
                <a:latin typeface="Lucida Sans" panose="020B0602030504020204" charset="0"/>
                <a:ea typeface="MS PGothic" panose="020B0600070205080204" charset="-128"/>
              </a:rPr>
            </a:fld>
            <a:endParaRPr kumimoji="0" lang="en-US" sz="1200" b="0" i="0" u="none" strike="noStrike" kern="1200" cap="none" spc="0" normalizeH="0" baseline="0" noProof="0">
              <a:ln>
                <a:noFill/>
              </a:ln>
              <a:solidFill>
                <a:srgbClr val="000000"/>
              </a:solidFill>
              <a:effectLst/>
              <a:uLnTx/>
              <a:uFillTx/>
              <a:latin typeface="Lucida Sans" panose="020B0602030504020204" charset="0"/>
              <a:ea typeface="MS PGothic" panose="020B0600070205080204" charset="-128"/>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sz="1800" dirty="0">
                <a:effectLst/>
                <a:latin typeface="NimbusRomNo9L"/>
              </a:rPr>
              <a:t>But this fabulous ‘no pie’ classifier would be completely useless, since it wouldn’t find a single one of the customer comments we are looking for. In other words, accuracy is not a good metric when the goal is to discover something that is rare, or at least not completely balanced in frequency, which is a very common situation in the world. </a:t>
            </a:r>
            <a:endParaRPr lang="en-US" dirty="0"/>
          </a:p>
          <a:p>
            <a:pPr marL="0" marR="0" lvl="0" indent="0" algn="l" defTabSz="914400" rtl="0" eaLnBrk="0" fontAlgn="base" latinLnBrk="0" hangingPunct="0">
              <a:lnSpc>
                <a:spcPct val="100000"/>
              </a:lnSpc>
              <a:spcBef>
                <a:spcPct val="30000"/>
              </a:spcBef>
              <a:spcAft>
                <a:spcPct val="0"/>
              </a:spcAft>
              <a:buClrTx/>
              <a:buSzTx/>
              <a:buFontTx/>
              <a:buNone/>
              <a:defRPr/>
            </a:pP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3EB9031F-EB71-7642-8F3C-6FDC1408CB92}" type="slidenum">
              <a:rPr kumimoji="0" lang="en-US" sz="1200" b="0" i="0" u="none" strike="noStrike" kern="1200" cap="none" spc="0" normalizeH="0" baseline="0" noProof="0" smtClean="0">
                <a:ln>
                  <a:noFill/>
                </a:ln>
                <a:solidFill>
                  <a:srgbClr val="000000"/>
                </a:solidFill>
                <a:effectLst/>
                <a:uLnTx/>
                <a:uFillTx/>
                <a:latin typeface="Lucida Sans" panose="020B0602030504020204" charset="0"/>
                <a:ea typeface="MS PGothic" panose="020B0600070205080204" charset="-128"/>
              </a:rPr>
            </a:fld>
            <a:endParaRPr kumimoji="0" lang="en-US" sz="1200" b="0" i="0" u="none" strike="noStrike" kern="1200" cap="none" spc="0" normalizeH="0" baseline="0" noProof="0">
              <a:ln>
                <a:noFill/>
              </a:ln>
              <a:solidFill>
                <a:srgbClr val="000000"/>
              </a:solidFill>
              <a:effectLst/>
              <a:uLnTx/>
              <a:uFillTx/>
              <a:latin typeface="Lucida Sans" panose="020B0602030504020204" charset="0"/>
              <a:ea typeface="MS PGothic" panose="020B0600070205080204" charset="-128"/>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Precision is out of the things the system  selected (the set of emails or tweets the </a:t>
            </a:r>
            <a:r>
              <a:rPr lang="en-US" dirty="0" err="1"/>
              <a:t>sytstem</a:t>
            </a:r>
            <a:r>
              <a:rPr lang="en-US" dirty="0"/>
              <a:t> claimed were positive, i.e. spam or pie-related), how many did it get right? how many were true positives, out of what I selected (true positives _ false positives). </a:t>
            </a:r>
            <a:br>
              <a:rPr lang="en-US" dirty="0"/>
            </a:br>
            <a:br>
              <a:rPr lang="en-US" dirty="0"/>
            </a:br>
            <a:r>
              <a:rPr lang="en-US" dirty="0"/>
              <a:t>Recall is out of all the correct items that should have been positive, what % of them did the system select?  So out of  all the things that are gold positive, how many did the system find as true positives?</a:t>
            </a:r>
            <a:br>
              <a:rPr lang="en-US" dirty="0"/>
            </a:br>
            <a:br>
              <a:rPr lang="en-US" dirty="0"/>
            </a:br>
            <a:r>
              <a:rPr lang="en-US" dirty="0"/>
              <a:t>So precision is about how much garbage we included in our findings; recall is more about making sure we didn't miss any treasure.</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3EB9031F-EB71-7642-8F3C-6FDC1408CB92}" type="slidenum">
              <a:rPr kumimoji="0" lang="en-US" sz="1200" b="0" i="0" u="none" strike="noStrike" kern="1200" cap="none" spc="0" normalizeH="0" baseline="0" noProof="0" smtClean="0">
                <a:ln>
                  <a:noFill/>
                </a:ln>
                <a:solidFill>
                  <a:srgbClr val="000000"/>
                </a:solidFill>
                <a:effectLst/>
                <a:uLnTx/>
                <a:uFillTx/>
                <a:latin typeface="Lucida Sans" panose="020B0602030504020204" charset="0"/>
                <a:ea typeface="MS PGothic" panose="020B0600070205080204" charset="-128"/>
              </a:rPr>
            </a:fld>
            <a:endParaRPr kumimoji="0" lang="en-US" sz="1200" b="0" i="0" u="none" strike="noStrike" kern="1200" cap="none" spc="0" normalizeH="0" baseline="0" noProof="0">
              <a:ln>
                <a:noFill/>
              </a:ln>
              <a:solidFill>
                <a:srgbClr val="000000"/>
              </a:solidFill>
              <a:effectLst/>
              <a:uLnTx/>
              <a:uFillTx/>
              <a:latin typeface="Lucida Sans" panose="020B0602030504020204" charset="0"/>
              <a:ea typeface="MS PGothic" panose="020B0600070205080204" charset="-128"/>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NimbusRomNo9L"/>
              </a:rPr>
              <a:t>Recall and Precision will correctly evaluate our stupid "just say no" classifier as a bad classifier. The recall will be 0, since we returned no true positives out of the 100 true pie tweets (0 + 100).   Precision is similarly 0 or in fact undefined, since both the numerator and denominator are 0.  The metrics correctly assigns bad scores to our useless classifier. </a:t>
            </a:r>
            <a:endParaRPr lang="en-US" sz="1800" dirty="0">
              <a:effectLst/>
              <a:latin typeface="NimbusRomNo9L"/>
            </a:endParaRPr>
          </a:p>
          <a:p>
            <a:br>
              <a:rPr lang="en-US" sz="1800" dirty="0">
                <a:effectLst/>
                <a:latin typeface="NimbusRomNo9L"/>
              </a:rPr>
            </a:br>
            <a:r>
              <a:rPr lang="en-US" dirty="0">
                <a:latin typeface="Arial" panose="020B0604020202020204" pitchFamily="34" charset="0"/>
                <a:ea typeface="MS PGothic" panose="020B0600070205080204" charset="-128"/>
                <a:cs typeface="MS PGothic" panose="020B0600070205080204" charset="-128"/>
              </a:rPr>
              <a:t>[note that this is a particular egregious example, but in normal situations there  is typically a trade-off between precision and recall!]</a:t>
            </a:r>
            <a:endParaRPr lang="en-US" dirty="0">
              <a:latin typeface="Arial" panose="020B0604020202020204" pitchFamily="34" charset="0"/>
              <a:ea typeface="MS PGothic" panose="020B0600070205080204" charset="-128"/>
              <a:cs typeface="MS PGothic" panose="020B0600070205080204" charset="-128"/>
            </a:endParaRPr>
          </a:p>
          <a:p>
            <a:r>
              <a:rPr lang="en-US" dirty="0">
                <a:latin typeface="Arial" panose="020B0604020202020204" pitchFamily="34" charset="0"/>
                <a:ea typeface="MS PGothic" panose="020B0600070205080204" charset="-128"/>
                <a:cs typeface="MS PGothic" panose="020B0600070205080204" charset="-128"/>
              </a:rPr>
              <a:t>[to get high precision, a system should be very reluctant to guess – but then it may miss somethings and have poor recall]</a:t>
            </a:r>
            <a:endParaRPr lang="en-US" dirty="0">
              <a:latin typeface="Arial" panose="020B0604020202020204" pitchFamily="34" charset="0"/>
              <a:ea typeface="MS PGothic" panose="020B0600070205080204" charset="-128"/>
              <a:cs typeface="MS PGothic" panose="020B0600070205080204" charset="-128"/>
            </a:endParaRPr>
          </a:p>
          <a:p>
            <a:r>
              <a:rPr lang="en-US" dirty="0">
                <a:latin typeface="Arial" panose="020B0604020202020204" pitchFamily="34" charset="0"/>
                <a:ea typeface="MS PGothic" panose="020B0600070205080204" charset="-128"/>
                <a:cs typeface="MS PGothic" panose="020B0600070205080204" charset="-128"/>
              </a:rPr>
              <a:t>[to get high recall, a system </a:t>
            </a:r>
            <a:r>
              <a:rPr lang="en-US" dirty="0" err="1">
                <a:latin typeface="Arial" panose="020B0604020202020204" pitchFamily="34" charset="0"/>
                <a:ea typeface="MS PGothic" panose="020B0600070205080204" charset="-128"/>
                <a:cs typeface="MS PGothic" panose="020B0600070205080204" charset="-128"/>
              </a:rPr>
              <a:t>shoul</a:t>
            </a:r>
            <a:r>
              <a:rPr lang="en-US" dirty="0">
                <a:latin typeface="Arial" panose="020B0604020202020204" pitchFamily="34" charset="0"/>
                <a:ea typeface="MS PGothic" panose="020B0600070205080204" charset="-128"/>
                <a:cs typeface="MS PGothic" panose="020B0600070205080204" charset="-128"/>
              </a:rPr>
              <a:t> </a:t>
            </a:r>
            <a:r>
              <a:rPr lang="en-US" dirty="0" err="1">
                <a:latin typeface="Arial" panose="020B0604020202020204" pitchFamily="34" charset="0"/>
                <a:ea typeface="MS PGothic" panose="020B0600070205080204" charset="-128"/>
                <a:cs typeface="MS PGothic" panose="020B0600070205080204" charset="-128"/>
              </a:rPr>
              <a:t>dbe</a:t>
            </a:r>
            <a:r>
              <a:rPr lang="en-US" dirty="0">
                <a:latin typeface="Arial" panose="020B0604020202020204" pitchFamily="34" charset="0"/>
                <a:ea typeface="MS PGothic" panose="020B0600070205080204" charset="-128"/>
                <a:cs typeface="MS PGothic" panose="020B0600070205080204" charset="-128"/>
              </a:rPr>
              <a:t> very willing to guess– but then it may return some junk and have poor precision]</a:t>
            </a:r>
            <a:endParaRPr lang="en-US" dirty="0">
              <a:latin typeface="Arial" panose="020B0604020202020204" pitchFamily="34" charset="0"/>
              <a:ea typeface="MS PGothic" panose="020B0600070205080204" charset="-128"/>
              <a:cs typeface="MS PGothic" panose="020B0600070205080204" charset="-128"/>
            </a:endParaRPr>
          </a:p>
          <a:p>
            <a:pPr marL="0" marR="0" lvl="0" indent="0" algn="l" defTabSz="914400" rtl="0" eaLnBrk="0" fontAlgn="base" latinLnBrk="0" hangingPunct="0">
              <a:lnSpc>
                <a:spcPct val="100000"/>
              </a:lnSpc>
              <a:spcBef>
                <a:spcPct val="30000"/>
              </a:spcBef>
              <a:spcAft>
                <a:spcPct val="0"/>
              </a:spcAft>
              <a:buClrTx/>
              <a:buSzTx/>
              <a:buFontTx/>
              <a:buNone/>
              <a:defRPr/>
            </a:pP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3EB9031F-EB71-7642-8F3C-6FDC1408CB92}" type="slidenum">
              <a:rPr kumimoji="0" lang="en-US" sz="1200" b="0" i="0" u="none" strike="noStrike" kern="1200" cap="none" spc="0" normalizeH="0" baseline="0" noProof="0" smtClean="0">
                <a:ln>
                  <a:noFill/>
                </a:ln>
                <a:solidFill>
                  <a:srgbClr val="000000"/>
                </a:solidFill>
                <a:effectLst/>
                <a:uLnTx/>
                <a:uFillTx/>
                <a:latin typeface="Lucida Sans" panose="020B0602030504020204" charset="0"/>
                <a:ea typeface="MS PGothic" panose="020B0600070205080204" charset="-128"/>
              </a:rPr>
            </a:fld>
            <a:endParaRPr kumimoji="0" lang="en-US" sz="1200" b="0" i="0" u="none" strike="noStrike" kern="1200" cap="none" spc="0" normalizeH="0" baseline="0" noProof="0">
              <a:ln>
                <a:noFill/>
              </a:ln>
              <a:solidFill>
                <a:srgbClr val="000000"/>
              </a:solidFill>
              <a:effectLst/>
              <a:uLnTx/>
              <a:uFillTx/>
              <a:latin typeface="Lucida Sans" panose="020B0602030504020204" charset="0"/>
              <a:ea typeface="MS PGothic" panose="020B0600070205080204" charset="-128"/>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Rectangle 7"/>
          <p:cNvSpPr>
            <a:spLocks noGrp="1" noChangeArrowheads="1"/>
          </p:cNvSpPr>
          <p:nvPr>
            <p:ph type="sldNum" sz="quarter" idx="5"/>
          </p:nvPr>
        </p:nvSpPr>
        <p:spPr>
          <a:noFill/>
        </p:spPr>
        <p:txBody>
          <a:bodyPr/>
          <a:lstStyle>
            <a:lvl1pPr eaLnBrk="0" hangingPunct="0">
              <a:defRPr sz="2400">
                <a:solidFill>
                  <a:schemeClr val="tx1"/>
                </a:solidFill>
                <a:latin typeface="Lucida Sans" panose="020B0602030504020204" charset="0"/>
                <a:ea typeface="MS PGothic" panose="020B0600070205080204" charset="-128"/>
                <a:cs typeface="MS PGothic" panose="020B0600070205080204" charset="-128"/>
              </a:defRPr>
            </a:lvl1pPr>
            <a:lvl2pPr marL="742950" indent="-285750" eaLnBrk="0" hangingPunct="0">
              <a:defRPr sz="2400">
                <a:solidFill>
                  <a:schemeClr val="tx1"/>
                </a:solidFill>
                <a:latin typeface="Lucida Sans" panose="020B0602030504020204" charset="0"/>
                <a:ea typeface="MS PGothic" panose="020B0600070205080204" charset="-128"/>
              </a:defRPr>
            </a:lvl2pPr>
            <a:lvl3pPr marL="1143000" indent="-228600" eaLnBrk="0" hangingPunct="0">
              <a:defRPr sz="2400">
                <a:solidFill>
                  <a:schemeClr val="tx1"/>
                </a:solidFill>
                <a:latin typeface="Lucida Sans" panose="020B0602030504020204" charset="0"/>
                <a:ea typeface="MS PGothic" panose="020B0600070205080204" charset="-128"/>
              </a:defRPr>
            </a:lvl3pPr>
            <a:lvl4pPr marL="1600200" indent="-228600" eaLnBrk="0" hangingPunct="0">
              <a:defRPr sz="2400">
                <a:solidFill>
                  <a:schemeClr val="tx1"/>
                </a:solidFill>
                <a:latin typeface="Lucida Sans" panose="020B0602030504020204" charset="0"/>
                <a:ea typeface="MS PGothic" panose="020B0600070205080204" charset="-128"/>
              </a:defRPr>
            </a:lvl4pPr>
            <a:lvl5pPr marL="2057400" indent="-228600" eaLnBrk="0" hangingPunct="0">
              <a:defRPr sz="2400">
                <a:solidFill>
                  <a:schemeClr val="tx1"/>
                </a:solidFill>
                <a:latin typeface="Lucida Sans" panose="020B0602030504020204" charset="0"/>
                <a:ea typeface="MS PGothic" panose="020B0600070205080204" charset="-128"/>
              </a:defRPr>
            </a:lvl5pPr>
            <a:lvl6pPr marL="2513965" indent="-228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6pPr>
            <a:lvl7pPr marL="2971165" indent="-228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7pPr>
            <a:lvl8pPr marL="3428365" indent="-228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8pPr>
            <a:lvl9pPr marL="3885565" indent="-228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9pPr>
          </a:lstStyle>
          <a:p>
            <a:pPr eaLnBrk="1" hangingPunct="1"/>
            <a:fld id="{CE933F43-4F06-6E4C-A88E-635F26D155D2}" type="slidenum">
              <a:rPr lang="en-US" sz="1200"/>
            </a:fld>
            <a:endParaRPr lang="en-US" sz="1200" dirty="0"/>
          </a:p>
        </p:txBody>
      </p:sp>
      <p:sp>
        <p:nvSpPr>
          <p:cNvPr id="68610" name="Rectangle 2"/>
          <p:cNvSpPr>
            <a:spLocks noGrp="1" noRot="1" noChangeAspect="1" noChangeArrowheads="1" noTextEdit="1"/>
          </p:cNvSpPr>
          <p:nvPr>
            <p:ph type="sldImg"/>
          </p:nvPr>
        </p:nvSpPr>
        <p:spPr/>
      </p:sp>
      <p:sp>
        <p:nvSpPr>
          <p:cNvPr id="68611" name="Rectangle 3"/>
          <p:cNvSpPr>
            <a:spLocks noGrp="1" noChangeArrowheads="1"/>
          </p:cNvSpPr>
          <p:nvPr>
            <p:ph type="body" idx="1"/>
          </p:nvPr>
        </p:nvSpPr>
        <p:spPr>
          <a:noFill/>
        </p:spPr>
        <p:txBody>
          <a:bodyPr/>
          <a:lstStyle/>
          <a:p>
            <a:r>
              <a:rPr lang="en-US" dirty="0">
                <a:latin typeface="Arial" panose="020B0604020202020204" pitchFamily="34" charset="0"/>
                <a:ea typeface="MS PGothic" panose="020B0600070205080204" charset="-128"/>
                <a:cs typeface="MS PGothic" panose="020B0600070205080204" charset="-128"/>
              </a:rPr>
              <a:t>a combined measure: F-1: </a:t>
            </a:r>
            <a:endParaRPr lang="en-US" dirty="0">
              <a:latin typeface="Arial" panose="020B0604020202020204" pitchFamily="34" charset="0"/>
              <a:ea typeface="MS PGothic" panose="020B0600070205080204" charset="-128"/>
              <a:cs typeface="MS PGothic" panose="020B0600070205080204" charset="-128"/>
            </a:endParaRPr>
          </a:p>
          <a:p>
            <a:endParaRPr lang="en-US" dirty="0">
              <a:latin typeface="Arial" panose="020B0604020202020204" pitchFamily="34" charset="0"/>
              <a:ea typeface="MS PGothic" panose="020B0600070205080204" charset="-128"/>
              <a:cs typeface="MS PGothic" panose="020B0600070205080204" charset="-128"/>
            </a:endParaRPr>
          </a:p>
          <a:p>
            <a:r>
              <a:rPr lang="en-US" dirty="0">
                <a:latin typeface="Arial" panose="020B0604020202020204" pitchFamily="34" charset="0"/>
                <a:ea typeface="MS PGothic" panose="020B0600070205080204" charset="-128"/>
                <a:cs typeface="MS PGothic" panose="020B0600070205080204" charset="-128"/>
              </a:rPr>
              <a:t>Why this function instead of just the arithmetic or geometric mean?  F1 turns out to be the harmonic mean between precision and recall</a:t>
            </a:r>
            <a:endParaRPr lang="en-US" dirty="0">
              <a:latin typeface="Arial" panose="020B0604020202020204" pitchFamily="34" charset="0"/>
              <a:ea typeface="MS PGothic" panose="020B0600070205080204" charset="-128"/>
              <a:cs typeface="MS PGothic" panose="020B0600070205080204" charset="-128"/>
            </a:endParaRPr>
          </a:p>
          <a:p>
            <a:endParaRPr lang="en-US" dirty="0">
              <a:latin typeface="Arial" panose="020B0604020202020204" pitchFamily="34" charset="0"/>
              <a:ea typeface="MS PGothic" panose="020B0600070205080204" charset="-128"/>
              <a:cs typeface="MS PGothic" panose="020B0600070205080204" charset="-128"/>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Rectangle 7"/>
          <p:cNvSpPr>
            <a:spLocks noGrp="1" noChangeArrowheads="1"/>
          </p:cNvSpPr>
          <p:nvPr>
            <p:ph type="sldNum" sz="quarter" idx="5"/>
          </p:nvPr>
        </p:nvSpPr>
        <p:spPr>
          <a:noFill/>
        </p:spPr>
        <p:txBody>
          <a:bodyPr/>
          <a:lstStyle>
            <a:lvl1pPr eaLnBrk="0" hangingPunct="0">
              <a:defRPr sz="2400">
                <a:solidFill>
                  <a:schemeClr val="tx1"/>
                </a:solidFill>
                <a:latin typeface="Lucida Sans" panose="020B0602030504020204" charset="0"/>
                <a:ea typeface="MS PGothic" panose="020B0600070205080204" charset="-128"/>
                <a:cs typeface="MS PGothic" panose="020B0600070205080204" charset="-128"/>
              </a:defRPr>
            </a:lvl1pPr>
            <a:lvl2pPr marL="742950" indent="-285750" eaLnBrk="0" hangingPunct="0">
              <a:defRPr sz="2400">
                <a:solidFill>
                  <a:schemeClr val="tx1"/>
                </a:solidFill>
                <a:latin typeface="Lucida Sans" panose="020B0602030504020204" charset="0"/>
                <a:ea typeface="MS PGothic" panose="020B0600070205080204" charset="-128"/>
              </a:defRPr>
            </a:lvl2pPr>
            <a:lvl3pPr marL="1143000" indent="-228600" eaLnBrk="0" hangingPunct="0">
              <a:defRPr sz="2400">
                <a:solidFill>
                  <a:schemeClr val="tx1"/>
                </a:solidFill>
                <a:latin typeface="Lucida Sans" panose="020B0602030504020204" charset="0"/>
                <a:ea typeface="MS PGothic" panose="020B0600070205080204" charset="-128"/>
              </a:defRPr>
            </a:lvl3pPr>
            <a:lvl4pPr marL="1600200" indent="-228600" eaLnBrk="0" hangingPunct="0">
              <a:defRPr sz="2400">
                <a:solidFill>
                  <a:schemeClr val="tx1"/>
                </a:solidFill>
                <a:latin typeface="Lucida Sans" panose="020B0602030504020204" charset="0"/>
                <a:ea typeface="MS PGothic" panose="020B0600070205080204" charset="-128"/>
              </a:defRPr>
            </a:lvl4pPr>
            <a:lvl5pPr marL="2057400" indent="-228600" eaLnBrk="0" hangingPunct="0">
              <a:defRPr sz="2400">
                <a:solidFill>
                  <a:schemeClr val="tx1"/>
                </a:solidFill>
                <a:latin typeface="Lucida Sans" panose="020B0602030504020204" charset="0"/>
                <a:ea typeface="MS PGothic" panose="020B0600070205080204" charset="-128"/>
              </a:defRPr>
            </a:lvl5pPr>
            <a:lvl6pPr marL="2513965" indent="-228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6pPr>
            <a:lvl7pPr marL="2971165" indent="-228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7pPr>
            <a:lvl8pPr marL="3428365" indent="-228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8pPr>
            <a:lvl9pPr marL="3885565" indent="-228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9pPr>
          </a:lstStyle>
          <a:p>
            <a:pPr eaLnBrk="1" hangingPunct="1"/>
            <a:fld id="{CE933F43-4F06-6E4C-A88E-635F26D155D2}" type="slidenum">
              <a:rPr lang="en-US" sz="1200"/>
            </a:fld>
            <a:endParaRPr lang="en-US" sz="1200" dirty="0"/>
          </a:p>
        </p:txBody>
      </p:sp>
      <p:sp>
        <p:nvSpPr>
          <p:cNvPr id="68610" name="Rectangle 2"/>
          <p:cNvSpPr>
            <a:spLocks noGrp="1" noRot="1" noChangeAspect="1" noChangeArrowheads="1" noTextEdit="1"/>
          </p:cNvSpPr>
          <p:nvPr>
            <p:ph type="sldImg"/>
          </p:nvPr>
        </p:nvSpPr>
        <p:spPr/>
      </p:sp>
      <p:sp>
        <p:nvSpPr>
          <p:cNvPr id="68611" name="Rectangle 3"/>
          <p:cNvSpPr>
            <a:spLocks noGrp="1" noChangeArrowheads="1"/>
          </p:cNvSpPr>
          <p:nvPr>
            <p:ph type="body" idx="1"/>
          </p:nvPr>
        </p:nvSpPr>
        <p:spPr>
          <a:noFill/>
        </p:spPr>
        <p:txBody>
          <a:bodyPr/>
          <a:lstStyle/>
          <a:p>
            <a:r>
              <a:rPr lang="en-US" dirty="0">
                <a:latin typeface="Arial" panose="020B0604020202020204" pitchFamily="34" charset="0"/>
                <a:ea typeface="MS PGothic" panose="020B0600070205080204" charset="-128"/>
                <a:cs typeface="MS PGothic" panose="020B0600070205080204" charset="-128"/>
              </a:rPr>
              <a:t>F1 is a special case of the F-measure: weighted harmonic mean of precision and recall.  </a:t>
            </a:r>
            <a:endParaRPr lang="en-US" dirty="0">
              <a:latin typeface="Arial" panose="020B0604020202020204" pitchFamily="34" charset="0"/>
              <a:ea typeface="MS PGothic" panose="020B0600070205080204" charset="-128"/>
              <a:cs typeface="MS PGothic" panose="020B0600070205080204" charset="-128"/>
            </a:endParaRPr>
          </a:p>
          <a:p>
            <a:r>
              <a:rPr lang="en-US" sz="1200" dirty="0">
                <a:effectLst/>
                <a:latin typeface="NimbusRomNo9L"/>
              </a:rPr>
              <a:t>The harmonic mean of a set of numbers is the reciprocal of the arithmetic mean of reciprocals. </a:t>
            </a:r>
            <a:endParaRPr lang="en-US" sz="1200" dirty="0">
              <a:effectLst/>
              <a:latin typeface="NimbusRomNo9L"/>
            </a:endParaRPr>
          </a:p>
          <a:p>
            <a:endParaRPr lang="en-US" sz="1200" dirty="0">
              <a:effectLst/>
              <a:latin typeface="NimbusRomNo9L"/>
            </a:endParaRPr>
          </a:p>
          <a:p>
            <a:r>
              <a:rPr lang="en-US" sz="1200" dirty="0">
                <a:effectLst/>
                <a:latin typeface="NimbusRomNo9L"/>
              </a:rPr>
              <a:t>You can see here that F score is the harmonic mean, if we replace alpha with ½ we get 2/ (1/p + 1/r).  </a:t>
            </a:r>
            <a:endParaRPr lang="en-US" sz="1200" dirty="0">
              <a:effectLst/>
              <a:latin typeface="NimbusRomNo9L"/>
            </a:endParaRPr>
          </a:p>
          <a:p>
            <a:r>
              <a:rPr lang="en-US" sz="1800" dirty="0">
                <a:effectLst/>
                <a:latin typeface="NimbusRomNo9L"/>
              </a:rPr>
              <a:t>The Harmonic mean of two values  is closer to the minimum of the two numbers than arithmetic or geometric mean, so it weighs the lower of the two numbers more heavily.  </a:t>
            </a:r>
            <a:r>
              <a:rPr lang="en-US" sz="1800" dirty="0">
                <a:effectLst/>
                <a:latin typeface="Arial" panose="020B0604020202020204" pitchFamily="34" charset="0"/>
                <a:ea typeface="MS PGothic" panose="020B0600070205080204" charset="-128"/>
              </a:rPr>
              <a:t>That is, </a:t>
            </a:r>
            <a:r>
              <a:rPr lang="en-US" dirty="0">
                <a:latin typeface="Arial" panose="020B0604020202020204" pitchFamily="34" charset="0"/>
                <a:ea typeface="MS PGothic" panose="020B0600070205080204" charset="-128"/>
                <a:cs typeface="MS PGothic" panose="020B0600070205080204" charset="-128"/>
              </a:rPr>
              <a:t>if P and R are far apart, F will be nearer the lower value, which makes it a kind of conservative mean in this situation.  Thus to do well on F1, you have to do well on BOTH P and R.</a:t>
            </a:r>
            <a:endParaRPr lang="en-US" dirty="0">
              <a:latin typeface="Arial" panose="020B0604020202020204" pitchFamily="34" charset="0"/>
              <a:ea typeface="MS PGothic" panose="020B0600070205080204" charset="-128"/>
              <a:cs typeface="MS PGothic" panose="020B0600070205080204" charset="-128"/>
            </a:endParaRPr>
          </a:p>
          <a:p>
            <a:pPr marL="0" marR="0" lvl="0" indent="0" algn="l" defTabSz="914400" rtl="0" eaLnBrk="0" fontAlgn="base" latinLnBrk="0" hangingPunct="0">
              <a:lnSpc>
                <a:spcPct val="100000"/>
              </a:lnSpc>
              <a:spcBef>
                <a:spcPct val="30000"/>
              </a:spcBef>
              <a:spcAft>
                <a:spcPct val="0"/>
              </a:spcAft>
              <a:buClrTx/>
              <a:buSzTx/>
              <a:buFontTx/>
              <a:buNone/>
              <a:defRPr/>
            </a:pPr>
            <a:endParaRPr lang="en-US" dirty="0">
              <a:latin typeface="Arial" panose="020B0604020202020204" pitchFamily="34" charset="0"/>
              <a:ea typeface="MS PGothic" panose="020B0600070205080204" charset="-128"/>
              <a:cs typeface="MS PGothic" panose="020B0600070205080204" charset="-128"/>
            </a:endParaRPr>
          </a:p>
          <a:p>
            <a:pPr marL="0" marR="0" lvl="0" indent="0" algn="l" defTabSz="914400" rtl="0" eaLnBrk="0" fontAlgn="base" latinLnBrk="0" hangingPunct="0">
              <a:lnSpc>
                <a:spcPct val="100000"/>
              </a:lnSpc>
              <a:spcBef>
                <a:spcPct val="30000"/>
              </a:spcBef>
              <a:spcAft>
                <a:spcPct val="0"/>
              </a:spcAft>
              <a:buClrTx/>
              <a:buSzTx/>
              <a:buFontTx/>
              <a:buNone/>
              <a:defRPr/>
            </a:pPr>
            <a:r>
              <a:rPr lang="en-US" dirty="0">
                <a:latin typeface="Arial" panose="020B0604020202020204" pitchFamily="34" charset="0"/>
                <a:ea typeface="MS PGothic" panose="020B0600070205080204" charset="-128"/>
                <a:cs typeface="MS PGothic" panose="020B0600070205080204" charset="-128"/>
              </a:rPr>
              <a:t>Why the weights? in some applications you may care more about P or R. In practice we mainly use the balanced measure with beta = 1 and alpha =1/2</a:t>
            </a:r>
            <a:endParaRPr lang="en-US" dirty="0">
              <a:latin typeface="Arial" panose="020B0604020202020204" pitchFamily="34" charset="0"/>
              <a:ea typeface="MS PGothic" panose="020B0600070205080204" charset="-128"/>
              <a:cs typeface="MS PGothic" panose="020B0600070205080204" charset="-128"/>
            </a:endParaRPr>
          </a:p>
          <a:p>
            <a:pPr marL="0" marR="0" lvl="0" indent="0" algn="l" defTabSz="914400" rtl="0" eaLnBrk="0" fontAlgn="base" latinLnBrk="0" hangingPunct="0">
              <a:lnSpc>
                <a:spcPct val="100000"/>
              </a:lnSpc>
              <a:spcBef>
                <a:spcPct val="30000"/>
              </a:spcBef>
              <a:spcAft>
                <a:spcPct val="0"/>
              </a:spcAft>
              <a:buClrTx/>
              <a:buSzTx/>
              <a:buFontTx/>
              <a:buNone/>
              <a:defRPr/>
            </a:pPr>
            <a:endParaRPr lang="en-US" dirty="0">
              <a:latin typeface="Arial" panose="020B0604020202020204" pitchFamily="34" charset="0"/>
              <a:ea typeface="MS PGothic" panose="020B0600070205080204" charset="-128"/>
              <a:cs typeface="MS PGothic" panose="020B0600070205080204" charset="-128"/>
            </a:endParaRPr>
          </a:p>
          <a:p>
            <a:endParaRPr lang="en-US" dirty="0">
              <a:latin typeface="Arial" panose="020B0604020202020204" pitchFamily="34" charset="0"/>
              <a:ea typeface="MS PGothic" panose="020B0600070205080204" charset="-128"/>
              <a:cs typeface="MS PGothic" panose="020B0600070205080204" charset="-128"/>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sz="1800" dirty="0">
                <a:effectLst/>
                <a:latin typeface="NimbusRomNo9L"/>
              </a:rPr>
              <a:t>Lots of classification tasks have more than two classes, like sentiment could be 3-way. Consider the confusion matrix for a hypothetical 3-way</a:t>
            </a:r>
            <a:r>
              <a:rPr lang="en-US" sz="1800" i="1" dirty="0">
                <a:effectLst/>
                <a:latin typeface="NimbusRomNo9L"/>
              </a:rPr>
              <a:t> </a:t>
            </a:r>
            <a:r>
              <a:rPr lang="en-US" sz="1800" dirty="0">
                <a:effectLst/>
                <a:latin typeface="NimbusRomNo9L"/>
              </a:rPr>
              <a:t>email categorization decision (urgent, normal, spam). Notice that the system mistakenly labeled one spam document as urgent. We can compute distinct precision and recall values for each class.  For example, the precision of the urgent category is 8 (the true positive </a:t>
            </a:r>
            <a:r>
              <a:rPr lang="en-US" sz="1800" dirty="0" err="1">
                <a:effectLst/>
                <a:latin typeface="NimbusRomNo9L"/>
              </a:rPr>
              <a:t>urgents</a:t>
            </a:r>
            <a:r>
              <a:rPr lang="en-US" sz="1800" dirty="0">
                <a:effectLst/>
                <a:latin typeface="NimbusRomNo9L"/>
              </a:rPr>
              <a:t>) over the true positives + false positives (the 10 normal and that 1 spam).  The result, however, is 3 separate precision values and 3  </a:t>
            </a:r>
            <a:r>
              <a:rPr lang="en-US" sz="1800" dirty="0" err="1">
                <a:effectLst/>
                <a:latin typeface="NimbusRomNo9L"/>
              </a:rPr>
              <a:t>separaterecall</a:t>
            </a:r>
            <a:r>
              <a:rPr lang="en-US" sz="1800" dirty="0">
                <a:effectLst/>
                <a:latin typeface="NimbusRomNo9L"/>
              </a:rPr>
              <a:t> values!  </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3EB9031F-EB71-7642-8F3C-6FDC1408CB92}" type="slidenum">
              <a:rPr kumimoji="0" lang="en-US" sz="1200" b="0" i="0" u="none" strike="noStrike" kern="1200" cap="none" spc="0" normalizeH="0" baseline="0" noProof="0" smtClean="0">
                <a:ln>
                  <a:noFill/>
                </a:ln>
                <a:solidFill>
                  <a:srgbClr val="000000"/>
                </a:solidFill>
                <a:effectLst/>
                <a:uLnTx/>
                <a:uFillTx/>
                <a:latin typeface="Lucida Sans" panose="020B0602030504020204" charset="0"/>
                <a:ea typeface="MS PGothic" panose="020B0600070205080204" charset="-128"/>
              </a:rPr>
            </a:fld>
            <a:endParaRPr kumimoji="0" lang="en-US" sz="1200" b="0" i="0" u="none" strike="noStrike" kern="1200" cap="none" spc="0" normalizeH="0" baseline="0" noProof="0">
              <a:ln>
                <a:noFill/>
              </a:ln>
              <a:solidFill>
                <a:srgbClr val="000000"/>
              </a:solidFill>
              <a:effectLst/>
              <a:uLnTx/>
              <a:uFillTx/>
              <a:latin typeface="Lucida Sans" panose="020B0602030504020204" charset="0"/>
              <a:ea typeface="MS PGothic" panose="020B0600070205080204" charset="-128"/>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rgbClr val="000000"/>
                </a:solidFill>
                <a:effectLst/>
                <a:latin typeface="Monaco" pitchFamily="2" charset="77"/>
              </a:rPr>
              <a:t>To derive a single metric from these 3 sets of precisions and recalls, we can combine these in two ways.  In </a:t>
            </a:r>
            <a:r>
              <a:rPr lang="en-US" dirty="0" err="1">
                <a:solidFill>
                  <a:srgbClr val="000000"/>
                </a:solidFill>
                <a:effectLst/>
                <a:latin typeface="Monaco" pitchFamily="2" charset="77"/>
              </a:rPr>
              <a:t>macroaveraging</a:t>
            </a:r>
            <a:r>
              <a:rPr lang="en-US" dirty="0">
                <a:solidFill>
                  <a:srgbClr val="000000"/>
                </a:solidFill>
                <a:effectLst/>
                <a:latin typeface="Monaco" pitchFamily="2" charset="77"/>
              </a:rPr>
              <a:t>, we compute the performance for each class, and then average over classes.  That is, we take the same precisions and recalls we computed on the previsions slide, one set for Urgent, one set for Normal, and one set for spam, and we just average those precisions to get a single macro average.</a:t>
            </a:r>
            <a:endParaRPr lang="en-US" dirty="0">
              <a:solidFill>
                <a:srgbClr val="000000"/>
              </a:solidFill>
              <a:effectLst/>
              <a:latin typeface="Monaco" pitchFamily="2" charset="77"/>
            </a:endParaRPr>
          </a:p>
          <a:p>
            <a:endParaRPr lang="en-US" dirty="0">
              <a:solidFill>
                <a:srgbClr val="000000"/>
              </a:solidFill>
              <a:effectLst/>
              <a:latin typeface="Monaco" pitchFamily="2" charset="77"/>
            </a:endParaRPr>
          </a:p>
          <a:p>
            <a:r>
              <a:rPr lang="en-US" dirty="0">
                <a:solidFill>
                  <a:srgbClr val="000000"/>
                </a:solidFill>
                <a:effectLst/>
                <a:latin typeface="Monaco" pitchFamily="2" charset="77"/>
              </a:rPr>
              <a:t> In </a:t>
            </a:r>
            <a:r>
              <a:rPr lang="en-US" dirty="0" err="1">
                <a:solidFill>
                  <a:srgbClr val="000000"/>
                </a:solidFill>
                <a:effectLst/>
                <a:latin typeface="Monaco" pitchFamily="2" charset="77"/>
              </a:rPr>
              <a:t>microaveraging</a:t>
            </a:r>
            <a:r>
              <a:rPr lang="en-US" dirty="0">
                <a:solidFill>
                  <a:srgbClr val="000000"/>
                </a:solidFill>
                <a:effectLst/>
                <a:latin typeface="Monaco" pitchFamily="2" charset="77"/>
              </a:rPr>
              <a:t>, we instead first combine the decisions for all classes in a single confusion matrix, and then compute precision and recall from that table.</a:t>
            </a:r>
            <a:br>
              <a:rPr lang="en-US" dirty="0">
                <a:solidFill>
                  <a:srgbClr val="000000"/>
                </a:solidFill>
                <a:effectLst/>
                <a:latin typeface="Monaco" pitchFamily="2" charset="77"/>
              </a:rPr>
            </a:br>
            <a:endParaRPr lang="en-US" dirty="0">
              <a:solidFill>
                <a:srgbClr val="000000"/>
              </a:solidFill>
              <a:effectLst/>
              <a:latin typeface="Monaco" pitchFamily="2" charset="77"/>
            </a:endParaRPr>
          </a:p>
          <a:p>
            <a:r>
              <a:rPr lang="en-US" dirty="0">
                <a:solidFill>
                  <a:srgbClr val="000000"/>
                </a:solidFill>
                <a:effectLst/>
                <a:latin typeface="Monaco" pitchFamily="2" charset="77"/>
              </a:rPr>
              <a:t>Note that the </a:t>
            </a:r>
            <a:r>
              <a:rPr lang="en-US" dirty="0" err="1">
                <a:solidFill>
                  <a:srgbClr val="000000"/>
                </a:solidFill>
                <a:effectLst/>
                <a:latin typeface="Monaco" pitchFamily="2" charset="77"/>
              </a:rPr>
              <a:t>microaverage</a:t>
            </a:r>
            <a:r>
              <a:rPr lang="en-US" dirty="0">
                <a:solidFill>
                  <a:srgbClr val="000000"/>
                </a:solidFill>
                <a:effectLst/>
                <a:latin typeface="Monaco" pitchFamily="2" charset="77"/>
              </a:rPr>
              <a:t> is dominated by the more frequent class (in this case spam), since the counts are pooled and F1 is dominated by the count of true positives. The </a:t>
            </a:r>
            <a:r>
              <a:rPr lang="en-US" dirty="0" err="1">
                <a:solidFill>
                  <a:srgbClr val="000000"/>
                </a:solidFill>
                <a:effectLst/>
                <a:latin typeface="Monaco" pitchFamily="2" charset="77"/>
              </a:rPr>
              <a:t>macroaverage</a:t>
            </a:r>
            <a:r>
              <a:rPr lang="en-US" dirty="0">
                <a:solidFill>
                  <a:srgbClr val="000000"/>
                </a:solidFill>
                <a:effectLst/>
                <a:latin typeface="Monaco" pitchFamily="2" charset="77"/>
              </a:rPr>
              <a:t> better reflects the statistics of the smaller classes, and so is more appropriate when performance on all the classes is equally important. </a:t>
            </a:r>
            <a:endParaRPr lang="en-US" dirty="0">
              <a:solidFill>
                <a:srgbClr val="000000"/>
              </a:solidFill>
              <a:effectLst/>
              <a:latin typeface="Monaco" pitchFamily="2" charset="77"/>
            </a:endParaRPr>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p:spPr>
        <p:txBody>
          <a:bodyPr/>
          <a:lstStyle>
            <a:lvl1pPr eaLnBrk="0" hangingPunct="0">
              <a:defRPr sz="2400">
                <a:solidFill>
                  <a:schemeClr val="tx1"/>
                </a:solidFill>
                <a:latin typeface="Lucida Sans" panose="020B0602030504020204" charset="0"/>
                <a:ea typeface="MS PGothic" panose="020B0600070205080204" charset="-128"/>
                <a:cs typeface="MS PGothic" panose="020B0600070205080204" charset="-128"/>
              </a:defRPr>
            </a:lvl1pPr>
            <a:lvl2pPr marL="37931725" indent="-37474525" eaLnBrk="0" hangingPunct="0">
              <a:defRPr sz="2400">
                <a:solidFill>
                  <a:schemeClr val="tx1"/>
                </a:solidFill>
                <a:latin typeface="Lucida Sans" panose="020B0602030504020204" charset="0"/>
                <a:ea typeface="MS PGothic" panose="020B0600070205080204" charset="-128"/>
              </a:defRPr>
            </a:lvl2pPr>
            <a:lvl3pPr eaLnBrk="0" hangingPunct="0">
              <a:defRPr sz="2400">
                <a:solidFill>
                  <a:schemeClr val="tx1"/>
                </a:solidFill>
                <a:latin typeface="Lucida Sans" panose="020B0602030504020204" charset="0"/>
                <a:ea typeface="MS PGothic" panose="020B0600070205080204" charset="-128"/>
              </a:defRPr>
            </a:lvl3pPr>
            <a:lvl4pPr eaLnBrk="0" hangingPunct="0">
              <a:defRPr sz="2400">
                <a:solidFill>
                  <a:schemeClr val="tx1"/>
                </a:solidFill>
                <a:latin typeface="Lucida Sans" panose="020B0602030504020204" charset="0"/>
                <a:ea typeface="MS PGothic" panose="020B0600070205080204" charset="-128"/>
              </a:defRPr>
            </a:lvl4pPr>
            <a:lvl5pPr eaLnBrk="0" hangingPunct="0">
              <a:defRPr sz="2400">
                <a:solidFill>
                  <a:schemeClr val="tx1"/>
                </a:solidFill>
                <a:latin typeface="Lucida Sans" panose="020B0602030504020204" charset="0"/>
                <a:ea typeface="MS PGothic" panose="020B0600070205080204" charset="-128"/>
              </a:defRPr>
            </a:lvl5pPr>
            <a:lvl6pPr marL="4572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6pPr>
            <a:lvl7pPr marL="9144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7pPr>
            <a:lvl8pPr marL="1371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8pPr>
            <a:lvl9pPr marL="18288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E69DF897-5E92-F241-9A21-E64EA536231D}" type="slidenum">
              <a:rPr kumimoji="0" lang="en-US" sz="1200" b="0" i="0" u="none" strike="noStrike" kern="1200" cap="none" spc="0" normalizeH="0" baseline="0" noProof="0">
                <a:ln>
                  <a:noFill/>
                </a:ln>
                <a:solidFill>
                  <a:srgbClr val="000000"/>
                </a:solidFill>
                <a:effectLst/>
                <a:uLnTx/>
                <a:uFillTx/>
                <a:latin typeface="Lucida Sans" panose="020B0602030504020204" charset="0"/>
                <a:ea typeface="MS PGothic" panose="020B0600070205080204" charset="-128"/>
              </a:rPr>
            </a:fld>
            <a:endParaRPr kumimoji="0" lang="en-US" sz="1200" b="0" i="0" u="none" strike="noStrike" kern="1200" cap="none" spc="0" normalizeH="0" baseline="0" noProof="0">
              <a:ln>
                <a:noFill/>
              </a:ln>
              <a:solidFill>
                <a:srgbClr val="000000"/>
              </a:solidFill>
              <a:effectLst/>
              <a:uLnTx/>
              <a:uFillTx/>
              <a:latin typeface="Lucida Sans" panose="020B0602030504020204" charset="0"/>
              <a:ea typeface="MS PGothic" panose="020B0600070205080204" charset="-128"/>
            </a:endParaRPr>
          </a:p>
        </p:txBody>
      </p:sp>
      <p:sp>
        <p:nvSpPr>
          <p:cNvPr id="17411" name="Rectangle 2"/>
          <p:cNvSpPr>
            <a:spLocks noGrp="1" noRot="1" noChangeAspect="1" noChangeArrowheads="1" noTextEdit="1"/>
          </p:cNvSpPr>
          <p:nvPr>
            <p:ph type="sldImg"/>
          </p:nvPr>
        </p:nvSpPr>
        <p:spPr>
          <a:xfrm>
            <a:off x="290513" y="704850"/>
            <a:ext cx="6264275" cy="3524250"/>
          </a:xfrm>
        </p:spPr>
      </p:sp>
      <p:sp>
        <p:nvSpPr>
          <p:cNvPr id="17412" name="Rectangle 3"/>
          <p:cNvSpPr>
            <a:spLocks noGrp="1" noChangeArrowheads="1"/>
          </p:cNvSpPr>
          <p:nvPr>
            <p:ph type="body" idx="1"/>
          </p:nvPr>
        </p:nvSpPr>
        <p:spPr>
          <a:noFill/>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dirty="0">
                <a:latin typeface="Arial" panose="020B0604020202020204" pitchFamily="34" charset="0"/>
                <a:ea typeface="MS PGothic" panose="020B0600070205080204" charset="-128"/>
                <a:cs typeface="MS PGothic" panose="020B0600070205080204" charset="-128"/>
              </a:rPr>
              <a:t>We'll be using precision, recall, and F1 constantly in evaluating NLP classifiers, since they are more appropriate than accuracy when classes are imbalanced.</a:t>
            </a:r>
            <a:endParaRPr lang="en-US" dirty="0">
              <a:latin typeface="Arial" panose="020B0604020202020204" pitchFamily="34" charset="0"/>
              <a:ea typeface="MS PGothic" panose="020B0600070205080204" charset="-128"/>
              <a:cs typeface="MS PGothic" panose="020B0600070205080204" charset="-128"/>
            </a:endParaRPr>
          </a:p>
          <a:p>
            <a:endParaRPr lang="en-US" dirty="0">
              <a:latin typeface="Arial" panose="020B0604020202020204" pitchFamily="34" charset="0"/>
              <a:ea typeface="MS PGothic" panose="020B0600070205080204" charset="-128"/>
              <a:cs typeface="MS PGothic" panose="020B0600070205080204" charset="-128"/>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p:cNvSpPr>
            <a:spLocks noGrp="1" noChangeArrowheads="1"/>
          </p:cNvSpPr>
          <p:nvPr>
            <p:ph type="sldNum" sz="quarter" idx="5"/>
          </p:nvPr>
        </p:nvSpPr>
        <p:spPr>
          <a:noFill/>
        </p:spPr>
        <p:txBody>
          <a:bodyPr/>
          <a:lstStyle/>
          <a:p>
            <a:fld id="{61E6D798-0D31-0647-AB71-9E94307BC9C4}" type="slidenum">
              <a:rPr lang="en-US"/>
            </a:fld>
            <a:endParaRPr lang="en-US"/>
          </a:p>
        </p:txBody>
      </p:sp>
      <p:sp>
        <p:nvSpPr>
          <p:cNvPr id="28675" name="Rectangle 2"/>
          <p:cNvSpPr>
            <a:spLocks noGrp="1" noRot="1" noChangeAspect="1" noChangeArrowheads="1" noTextEdit="1"/>
          </p:cNvSpPr>
          <p:nvPr>
            <p:ph type="sldImg"/>
          </p:nvPr>
        </p:nvSpPr>
        <p:spPr/>
      </p:sp>
      <p:sp>
        <p:nvSpPr>
          <p:cNvPr id="28676" name="Rectangle 3"/>
          <p:cNvSpPr>
            <a:spLocks noGrp="1" noChangeArrowheads="1"/>
          </p:cNvSpPr>
          <p:nvPr>
            <p:ph type="body" idx="1"/>
          </p:nvPr>
        </p:nvSpPr>
        <p:spPr>
          <a:noFill/>
        </p:spPr>
        <p:txBody>
          <a:bodyPr/>
          <a:lstStyle/>
          <a:p>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p:spPr>
        <p:txBody>
          <a:bodyPr/>
          <a:lstStyle>
            <a:lvl1pPr eaLnBrk="0" hangingPunct="0">
              <a:defRPr sz="2400">
                <a:solidFill>
                  <a:schemeClr val="tx1"/>
                </a:solidFill>
                <a:latin typeface="Lucida Sans" panose="020B0602030504020204" charset="0"/>
                <a:ea typeface="MS PGothic" panose="020B0600070205080204" charset="-128"/>
                <a:cs typeface="MS PGothic" panose="020B0600070205080204" charset="-128"/>
              </a:defRPr>
            </a:lvl1pPr>
            <a:lvl2pPr marL="37931725" indent="-37474525" eaLnBrk="0" hangingPunct="0">
              <a:defRPr sz="2400">
                <a:solidFill>
                  <a:schemeClr val="tx1"/>
                </a:solidFill>
                <a:latin typeface="Lucida Sans" panose="020B0602030504020204" charset="0"/>
                <a:ea typeface="MS PGothic" panose="020B0600070205080204" charset="-128"/>
              </a:defRPr>
            </a:lvl2pPr>
            <a:lvl3pPr eaLnBrk="0" hangingPunct="0">
              <a:defRPr sz="2400">
                <a:solidFill>
                  <a:schemeClr val="tx1"/>
                </a:solidFill>
                <a:latin typeface="Lucida Sans" panose="020B0602030504020204" charset="0"/>
                <a:ea typeface="MS PGothic" panose="020B0600070205080204" charset="-128"/>
              </a:defRPr>
            </a:lvl3pPr>
            <a:lvl4pPr eaLnBrk="0" hangingPunct="0">
              <a:defRPr sz="2400">
                <a:solidFill>
                  <a:schemeClr val="tx1"/>
                </a:solidFill>
                <a:latin typeface="Lucida Sans" panose="020B0602030504020204" charset="0"/>
                <a:ea typeface="MS PGothic" panose="020B0600070205080204" charset="-128"/>
              </a:defRPr>
            </a:lvl4pPr>
            <a:lvl5pPr eaLnBrk="0" hangingPunct="0">
              <a:defRPr sz="2400">
                <a:solidFill>
                  <a:schemeClr val="tx1"/>
                </a:solidFill>
                <a:latin typeface="Lucida Sans" panose="020B0602030504020204" charset="0"/>
                <a:ea typeface="MS PGothic" panose="020B0600070205080204" charset="-128"/>
              </a:defRPr>
            </a:lvl5pPr>
            <a:lvl6pPr marL="4572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6pPr>
            <a:lvl7pPr marL="9144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7pPr>
            <a:lvl8pPr marL="1371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8pPr>
            <a:lvl9pPr marL="18288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E69DF897-5E92-F241-9A21-E64EA536231D}" type="slidenum">
              <a:rPr kumimoji="0" lang="en-US" sz="1200" b="0" i="0" u="none" strike="noStrike" kern="1200" cap="none" spc="0" normalizeH="0" baseline="0" noProof="0">
                <a:ln>
                  <a:noFill/>
                </a:ln>
                <a:solidFill>
                  <a:srgbClr val="000000"/>
                </a:solidFill>
                <a:effectLst/>
                <a:uLnTx/>
                <a:uFillTx/>
                <a:latin typeface="Lucida Sans" panose="020B0602030504020204" charset="0"/>
                <a:ea typeface="MS PGothic" panose="020B0600070205080204" charset="-128"/>
              </a:rPr>
            </a:fld>
            <a:endParaRPr kumimoji="0" lang="en-US" sz="1200" b="0" i="0" u="none" strike="noStrike" kern="1200" cap="none" spc="0" normalizeH="0" baseline="0" noProof="0">
              <a:ln>
                <a:noFill/>
              </a:ln>
              <a:solidFill>
                <a:srgbClr val="000000"/>
              </a:solidFill>
              <a:effectLst/>
              <a:uLnTx/>
              <a:uFillTx/>
              <a:latin typeface="Lucida Sans" panose="020B0602030504020204" charset="0"/>
              <a:ea typeface="MS PGothic" panose="020B0600070205080204" charset="-128"/>
            </a:endParaRPr>
          </a:p>
        </p:txBody>
      </p:sp>
      <p:sp>
        <p:nvSpPr>
          <p:cNvPr id="17411" name="Rectangle 2"/>
          <p:cNvSpPr>
            <a:spLocks noGrp="1" noRot="1" noChangeAspect="1" noChangeArrowheads="1" noTextEdit="1"/>
          </p:cNvSpPr>
          <p:nvPr>
            <p:ph type="sldImg"/>
          </p:nvPr>
        </p:nvSpPr>
        <p:spPr>
          <a:xfrm>
            <a:off x="290513" y="704850"/>
            <a:ext cx="6264275" cy="3524250"/>
          </a:xfrm>
        </p:spPr>
      </p:sp>
      <p:sp>
        <p:nvSpPr>
          <p:cNvPr id="17412" name="Rectangle 3"/>
          <p:cNvSpPr>
            <a:spLocks noGrp="1" noChangeArrowheads="1"/>
          </p:cNvSpPr>
          <p:nvPr>
            <p:ph type="body" idx="1"/>
          </p:nvPr>
        </p:nvSpPr>
        <p:spPr>
          <a:noFill/>
        </p:spPr>
        <p:txBody>
          <a:bodyPr/>
          <a:lstStyle/>
          <a:p>
            <a:r>
              <a:rPr lang="en-US" dirty="0">
                <a:latin typeface="Arial" panose="020B0604020202020204" pitchFamily="34" charset="0"/>
                <a:ea typeface="MS PGothic" panose="020B0600070205080204" charset="-128"/>
                <a:cs typeface="MS PGothic" panose="020B0600070205080204" charset="-128"/>
              </a:rPr>
              <a:t>For any of our NLP tasks, we'll want to think about how to avoid doing harm.  Let's discuss some important considerations for classification.</a:t>
            </a:r>
            <a:endParaRPr lang="en-US" dirty="0">
              <a:latin typeface="Arial" panose="020B0604020202020204" pitchFamily="34" charset="0"/>
              <a:ea typeface="MS PGothic" panose="020B0600070205080204" charset="-128"/>
              <a:cs typeface="MS PGothic" panose="020B0600070205080204" charset="-128"/>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3EB9031F-EB71-7642-8F3C-6FDC1408CB92}" type="slidenum">
              <a:rPr kumimoji="0" lang="en-US" sz="1200" b="0" i="0" u="none" strike="noStrike" kern="1200" cap="none" spc="0" normalizeH="0" baseline="0" noProof="0" smtClean="0">
                <a:ln>
                  <a:noFill/>
                </a:ln>
                <a:solidFill>
                  <a:srgbClr val="000000"/>
                </a:solidFill>
                <a:effectLst/>
                <a:uLnTx/>
                <a:uFillTx/>
                <a:latin typeface="Lucida Sans" panose="020B0602030504020204" charset="0"/>
                <a:ea typeface="MS PGothic" panose="020B0600070205080204" charset="-128"/>
              </a:rPr>
            </a:fld>
            <a:endParaRPr kumimoji="0" lang="en-US" sz="1200" b="0" i="0" u="none" strike="noStrike" kern="1200" cap="none" spc="0" normalizeH="0" baseline="0" noProof="0">
              <a:ln>
                <a:noFill/>
              </a:ln>
              <a:solidFill>
                <a:srgbClr val="000000"/>
              </a:solidFill>
              <a:effectLst/>
              <a:uLnTx/>
              <a:uFillTx/>
              <a:latin typeface="Lucida Sans" panose="020B0602030504020204" charset="0"/>
              <a:ea typeface="MS PGothic" panose="020B0600070205080204" charset="-128"/>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type of harm is called representational harm. These are harms that affect the representation of a group, for example demeaning them by perpetuating negative stereotypes about them.  For example, </a:t>
            </a:r>
            <a:r>
              <a:rPr lang="en-US" dirty="0" err="1"/>
              <a:t>Kititchenko</a:t>
            </a:r>
            <a:r>
              <a:rPr lang="en-US" dirty="0"/>
              <a:t> and Mohammad in 2018 looked at representational harms in 200 sentiment analysis systems. They did this by creating pairs of sentences that were </a:t>
            </a:r>
            <a:r>
              <a:rPr lang="en-US" dirty="0" err="1"/>
              <a:t>identicial</a:t>
            </a:r>
            <a:r>
              <a:rPr lang="en-US" dirty="0"/>
              <a:t> except for a name.  So a sentence might be "I talked to &lt;person&gt; yesterday".  Then they created two versions of this sentence, one with a common African American name (like Shaniqua), and one with a common European American name (like Stephanie).  </a:t>
            </a:r>
            <a:endParaRPr lang="en-US" dirty="0"/>
          </a:p>
          <a:p>
            <a:endParaRPr lang="en-US" dirty="0"/>
          </a:p>
          <a:p>
            <a:r>
              <a:rPr lang="en-US" dirty="0"/>
              <a:t>Then they ran all the sentences in these sets of sentence pairs through 200 sentiment analysis systems. </a:t>
            </a:r>
            <a:endParaRPr lang="en-US" dirty="0"/>
          </a:p>
          <a:p>
            <a:endParaRPr lang="en-US" dirty="0"/>
          </a:p>
          <a:p>
            <a:pPr marL="0" marR="0" lvl="0" indent="0" algn="l" defTabSz="914400" rtl="0" eaLnBrk="0" fontAlgn="base" latinLnBrk="0" hangingPunct="0">
              <a:lnSpc>
                <a:spcPct val="100000"/>
              </a:lnSpc>
              <a:spcBef>
                <a:spcPct val="30000"/>
              </a:spcBef>
              <a:spcAft>
                <a:spcPct val="0"/>
              </a:spcAft>
              <a:buClrTx/>
              <a:buSzTx/>
              <a:buFontTx/>
              <a:buNone/>
              <a:defRPr/>
            </a:pPr>
            <a:r>
              <a:rPr lang="en-US" dirty="0"/>
              <a:t>What they found is that systems assigned </a:t>
            </a:r>
            <a:r>
              <a:rPr lang="en-US" sz="1200" dirty="0">
                <a:solidFill>
                  <a:srgbClr val="0200FF"/>
                </a:solidFill>
                <a:effectLst/>
                <a:latin typeface="Calibri" panose="020F0502020204030204" pitchFamily="34" charset="0"/>
                <a:cs typeface="Calibri" panose="020F0502020204030204" pitchFamily="34" charset="0"/>
              </a:rPr>
              <a:t>lower sentiment </a:t>
            </a:r>
            <a:r>
              <a:rPr lang="en-US" sz="1200" dirty="0">
                <a:effectLst/>
                <a:latin typeface="Calibri" panose="020F0502020204030204" pitchFamily="34" charset="0"/>
                <a:cs typeface="Calibri" panose="020F0502020204030204" pitchFamily="34" charset="0"/>
              </a:rPr>
              <a:t>and more negative emotion to sentences with </a:t>
            </a:r>
            <a:r>
              <a:rPr lang="en-US" sz="1200" dirty="0">
                <a:solidFill>
                  <a:srgbClr val="0200FF"/>
                </a:solidFill>
                <a:effectLst/>
                <a:latin typeface="Calibri" panose="020F0502020204030204" pitchFamily="34" charset="0"/>
                <a:cs typeface="Calibri" panose="020F0502020204030204" pitchFamily="34" charset="0"/>
              </a:rPr>
              <a:t>African American names</a:t>
            </a:r>
            <a:br>
              <a:rPr lang="en-US" sz="1200" dirty="0">
                <a:solidFill>
                  <a:srgbClr val="0200FF"/>
                </a:solidFill>
                <a:effectLst/>
                <a:latin typeface="Calibri" panose="020F0502020204030204" pitchFamily="34" charset="0"/>
                <a:cs typeface="Calibri" panose="020F0502020204030204" pitchFamily="34" charset="0"/>
              </a:rPr>
            </a:br>
            <a:r>
              <a:rPr lang="en-US" sz="1200" dirty="0">
                <a:solidFill>
                  <a:srgbClr val="0200FF"/>
                </a:solidFill>
                <a:effectLst/>
                <a:latin typeface="Calibri" panose="020F0502020204030204" pitchFamily="34" charset="0"/>
                <a:cs typeface="Calibri" panose="020F0502020204030204" pitchFamily="34" charset="0"/>
              </a:rPr>
              <a:t>This not only perpetuates negative stereotypes about African Americans, but means that a standard NLP tool like sentiment, </a:t>
            </a:r>
            <a:r>
              <a:rPr lang="en-US" sz="1200" dirty="0" err="1">
                <a:solidFill>
                  <a:srgbClr val="0200FF"/>
                </a:solidFill>
                <a:effectLst/>
                <a:latin typeface="Calibri" panose="020F0502020204030204" pitchFamily="34" charset="0"/>
                <a:cs typeface="Calibri" panose="020F0502020204030204" pitchFamily="34" charset="0"/>
              </a:rPr>
              <a:t>widley</a:t>
            </a:r>
            <a:r>
              <a:rPr lang="en-US" sz="1200" dirty="0">
                <a:solidFill>
                  <a:srgbClr val="0200FF"/>
                </a:solidFill>
                <a:effectLst/>
                <a:latin typeface="Calibri" panose="020F0502020204030204" pitchFamily="34" charset="0"/>
                <a:cs typeface="Calibri" panose="020F0502020204030204" pitchFamily="34" charset="0"/>
              </a:rPr>
              <a:t> used in marketing research, mental health studies, and so on, is likely to treats African Americans differently.</a:t>
            </a:r>
            <a:endParaRPr lang="en-US" sz="1200" dirty="0">
              <a:solidFill>
                <a:srgbClr val="0200FF"/>
              </a:solidFill>
              <a:effectLst/>
              <a:latin typeface="Calibri" panose="020F0502020204030204" pitchFamily="34" charset="0"/>
              <a:cs typeface="Calibri" panose="020F0502020204030204" pitchFamily="34" charset="0"/>
            </a:endParaRPr>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fld>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causes these harms in text classification, and what can we do about it?   These harms are partly caused by biases in the data; classifiers are trained on text that contains bias already.  And research shows that NLP systems have a </a:t>
            </a:r>
            <a:r>
              <a:rPr lang="en-US" dirty="0" err="1"/>
              <a:t>tendancy</a:t>
            </a:r>
            <a:r>
              <a:rPr lang="en-US" dirty="0"/>
              <a:t> to amplify biases that already exist in the training data.</a:t>
            </a:r>
            <a:br>
              <a:rPr lang="en-US" dirty="0"/>
            </a:br>
            <a:br>
              <a:rPr lang="en-US" dirty="0"/>
            </a:br>
            <a:r>
              <a:rPr lang="en-US" dirty="0"/>
              <a:t>The bias can come from the labels.  Labels come from humans too, and humans have biases. And these harms can arise from the algorithms </a:t>
            </a:r>
            <a:r>
              <a:rPr lang="en-US" dirty="0" err="1"/>
              <a:t>thsemlves</a:t>
            </a:r>
            <a:endParaRPr lang="en-US" dirty="0"/>
          </a:p>
          <a:p>
            <a:endParaRPr lang="en-US" dirty="0"/>
          </a:p>
          <a:p>
            <a:r>
              <a:rPr lang="en-US" dirty="0"/>
              <a:t>These problems occur throughout NLP, even in the latest and most powerful neural models.  Indeed, some research suggests that the bigger more powerful NLP models may exhibit even greater examples of these harms.</a:t>
            </a:r>
            <a:endParaRPr lang="en-US" dirty="0"/>
          </a:p>
          <a:p>
            <a:br>
              <a:rPr lang="en-US" dirty="0"/>
            </a:br>
            <a:r>
              <a:rPr lang="en-US" dirty="0"/>
              <a:t>There are no general-purpose  mitigation algorithms or solutions.  But harm mitigation is an active area of research throughout NLP.</a:t>
            </a:r>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fld>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p:spPr>
        <p:txBody>
          <a:bodyPr/>
          <a:lstStyle>
            <a:lvl1pPr eaLnBrk="0" hangingPunct="0">
              <a:defRPr sz="2400">
                <a:solidFill>
                  <a:schemeClr val="tx1"/>
                </a:solidFill>
                <a:latin typeface="Lucida Sans" panose="020B0602030504020204" charset="0"/>
                <a:ea typeface="MS PGothic" panose="020B0600070205080204" charset="-128"/>
                <a:cs typeface="MS PGothic" panose="020B0600070205080204" charset="-128"/>
              </a:defRPr>
            </a:lvl1pPr>
            <a:lvl2pPr marL="37931725" indent="-37474525" eaLnBrk="0" hangingPunct="0">
              <a:defRPr sz="2400">
                <a:solidFill>
                  <a:schemeClr val="tx1"/>
                </a:solidFill>
                <a:latin typeface="Lucida Sans" panose="020B0602030504020204" charset="0"/>
                <a:ea typeface="MS PGothic" panose="020B0600070205080204" charset="-128"/>
              </a:defRPr>
            </a:lvl2pPr>
            <a:lvl3pPr eaLnBrk="0" hangingPunct="0">
              <a:defRPr sz="2400">
                <a:solidFill>
                  <a:schemeClr val="tx1"/>
                </a:solidFill>
                <a:latin typeface="Lucida Sans" panose="020B0602030504020204" charset="0"/>
                <a:ea typeface="MS PGothic" panose="020B0600070205080204" charset="-128"/>
              </a:defRPr>
            </a:lvl3pPr>
            <a:lvl4pPr eaLnBrk="0" hangingPunct="0">
              <a:defRPr sz="2400">
                <a:solidFill>
                  <a:schemeClr val="tx1"/>
                </a:solidFill>
                <a:latin typeface="Lucida Sans" panose="020B0602030504020204" charset="0"/>
                <a:ea typeface="MS PGothic" panose="020B0600070205080204" charset="-128"/>
              </a:defRPr>
            </a:lvl4pPr>
            <a:lvl5pPr eaLnBrk="0" hangingPunct="0">
              <a:defRPr sz="2400">
                <a:solidFill>
                  <a:schemeClr val="tx1"/>
                </a:solidFill>
                <a:latin typeface="Lucida Sans" panose="020B0602030504020204" charset="0"/>
                <a:ea typeface="MS PGothic" panose="020B0600070205080204" charset="-128"/>
              </a:defRPr>
            </a:lvl5pPr>
            <a:lvl6pPr marL="4572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6pPr>
            <a:lvl7pPr marL="9144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7pPr>
            <a:lvl8pPr marL="1371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8pPr>
            <a:lvl9pPr marL="18288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E69DF897-5E92-F241-9A21-E64EA536231D}" type="slidenum">
              <a:rPr kumimoji="0" lang="en-US" sz="1200" b="0" i="0" u="none" strike="noStrike" kern="1200" cap="none" spc="0" normalizeH="0" baseline="0" noProof="0">
                <a:ln>
                  <a:noFill/>
                </a:ln>
                <a:solidFill>
                  <a:srgbClr val="000000"/>
                </a:solidFill>
                <a:effectLst/>
                <a:uLnTx/>
                <a:uFillTx/>
                <a:latin typeface="Lucida Sans" panose="020B0602030504020204" charset="0"/>
                <a:ea typeface="MS PGothic" panose="020B0600070205080204" charset="-128"/>
              </a:rPr>
            </a:fld>
            <a:endParaRPr kumimoji="0" lang="en-US" sz="1200" b="0" i="0" u="none" strike="noStrike" kern="1200" cap="none" spc="0" normalizeH="0" baseline="0" noProof="0">
              <a:ln>
                <a:noFill/>
              </a:ln>
              <a:solidFill>
                <a:srgbClr val="000000"/>
              </a:solidFill>
              <a:effectLst/>
              <a:uLnTx/>
              <a:uFillTx/>
              <a:latin typeface="Lucida Sans" panose="020B0602030504020204" charset="0"/>
              <a:ea typeface="MS PGothic" panose="020B0600070205080204" charset="-128"/>
            </a:endParaRPr>
          </a:p>
        </p:txBody>
      </p:sp>
      <p:sp>
        <p:nvSpPr>
          <p:cNvPr id="17411" name="Rectangle 2"/>
          <p:cNvSpPr>
            <a:spLocks noGrp="1" noRot="1" noChangeAspect="1" noChangeArrowheads="1" noTextEdit="1"/>
          </p:cNvSpPr>
          <p:nvPr>
            <p:ph type="sldImg"/>
          </p:nvPr>
        </p:nvSpPr>
        <p:spPr>
          <a:xfrm>
            <a:off x="290513" y="704850"/>
            <a:ext cx="6264275" cy="3524250"/>
          </a:xfrm>
        </p:spPr>
      </p:sp>
      <p:sp>
        <p:nvSpPr>
          <p:cNvPr id="17412" name="Rectangle 3"/>
          <p:cNvSpPr>
            <a:spLocks noGrp="1" noChangeArrowheads="1"/>
          </p:cNvSpPr>
          <p:nvPr>
            <p:ph type="body" idx="1"/>
          </p:nvPr>
        </p:nvSpPr>
        <p:spPr>
          <a:noFill/>
        </p:spPr>
        <p:txBody>
          <a:bodyPr/>
          <a:lstStyle/>
          <a:p>
            <a:r>
              <a:rPr lang="en-US" dirty="0">
                <a:latin typeface="Arial" panose="020B0604020202020204" pitchFamily="34" charset="0"/>
                <a:ea typeface="MS PGothic" panose="020B0600070205080204" charset="-128"/>
                <a:cs typeface="MS PGothic" panose="020B0600070205080204" charset="-128"/>
              </a:rPr>
              <a:t>Representational harms, censorship, and performance disparities, are just some of the harms that can be caused by text classification. It's important to examine our NLP tools for these harms and work to reduce them.</a:t>
            </a:r>
            <a:endParaRPr lang="en-US" dirty="0">
              <a:latin typeface="Arial" panose="020B0604020202020204" pitchFamily="34" charset="0"/>
              <a:ea typeface="MS PGothic" panose="020B0600070205080204" charset="-128"/>
              <a:cs typeface="MS PGothic" panose="020B0600070205080204" charset="-128"/>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p>
            <a:fld id="{1041FE78-3ECD-CD47-AF85-D701825482C7}" type="slidenum">
              <a:rPr lang="en-US"/>
            </a:fld>
            <a:endParaRPr lang="en-US"/>
          </a:p>
        </p:txBody>
      </p:sp>
      <p:sp>
        <p:nvSpPr>
          <p:cNvPr id="30723" name="Rectangle 2"/>
          <p:cNvSpPr>
            <a:spLocks noGrp="1" noRot="1" noChangeAspect="1" noChangeArrowheads="1" noTextEdit="1"/>
          </p:cNvSpPr>
          <p:nvPr>
            <p:ph type="sldImg"/>
          </p:nvPr>
        </p:nvSpPr>
        <p:spPr/>
      </p:sp>
      <p:sp>
        <p:nvSpPr>
          <p:cNvPr id="30724" name="Rectangle 3"/>
          <p:cNvSpPr>
            <a:spLocks noGrp="1" noChangeArrowheads="1"/>
          </p:cNvSpPr>
          <p:nvPr>
            <p:ph type="body" idx="1"/>
          </p:nvPr>
        </p:nvSpPr>
        <p:spPr>
          <a:noFill/>
        </p:spPr>
        <p:txBody>
          <a:bodyPr/>
          <a:lstStyle/>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p:spPr>
        <p:txBody>
          <a:bodyPr/>
          <a:lstStyle>
            <a:lvl1pPr eaLnBrk="0" hangingPunct="0">
              <a:defRPr sz="2400">
                <a:solidFill>
                  <a:schemeClr val="tx1"/>
                </a:solidFill>
                <a:latin typeface="Lucida Sans" panose="020B0602030504020204" charset="0"/>
                <a:ea typeface="MS PGothic" panose="020B0600070205080204" charset="-128"/>
                <a:cs typeface="MS PGothic" panose="020B0600070205080204" charset="-128"/>
              </a:defRPr>
            </a:lvl1pPr>
            <a:lvl2pPr marL="37931725" indent="-37474525" eaLnBrk="0" hangingPunct="0">
              <a:defRPr sz="2400">
                <a:solidFill>
                  <a:schemeClr val="tx1"/>
                </a:solidFill>
                <a:latin typeface="Lucida Sans" panose="020B0602030504020204" charset="0"/>
                <a:ea typeface="MS PGothic" panose="020B0600070205080204" charset="-128"/>
              </a:defRPr>
            </a:lvl2pPr>
            <a:lvl3pPr eaLnBrk="0" hangingPunct="0">
              <a:defRPr sz="2400">
                <a:solidFill>
                  <a:schemeClr val="tx1"/>
                </a:solidFill>
                <a:latin typeface="Lucida Sans" panose="020B0602030504020204" charset="0"/>
                <a:ea typeface="MS PGothic" panose="020B0600070205080204" charset="-128"/>
              </a:defRPr>
            </a:lvl3pPr>
            <a:lvl4pPr eaLnBrk="0" hangingPunct="0">
              <a:defRPr sz="2400">
                <a:solidFill>
                  <a:schemeClr val="tx1"/>
                </a:solidFill>
                <a:latin typeface="Lucida Sans" panose="020B0602030504020204" charset="0"/>
                <a:ea typeface="MS PGothic" panose="020B0600070205080204" charset="-128"/>
              </a:defRPr>
            </a:lvl4pPr>
            <a:lvl5pPr eaLnBrk="0" hangingPunct="0">
              <a:defRPr sz="2400">
                <a:solidFill>
                  <a:schemeClr val="tx1"/>
                </a:solidFill>
                <a:latin typeface="Lucida Sans" panose="020B0602030504020204" charset="0"/>
                <a:ea typeface="MS PGothic" panose="020B0600070205080204" charset="-128"/>
              </a:defRPr>
            </a:lvl5pPr>
            <a:lvl6pPr marL="4572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6pPr>
            <a:lvl7pPr marL="9144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7pPr>
            <a:lvl8pPr marL="1371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8pPr>
            <a:lvl9pPr marL="18288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E69DF897-5E92-F241-9A21-E64EA536231D}" type="slidenum">
              <a:rPr kumimoji="0" lang="en-US" sz="1200" b="0" i="0" u="none" strike="noStrike" kern="1200" cap="none" spc="0" normalizeH="0" baseline="0" noProof="0">
                <a:ln>
                  <a:noFill/>
                </a:ln>
                <a:solidFill>
                  <a:srgbClr val="000000"/>
                </a:solidFill>
                <a:effectLst/>
                <a:uLnTx/>
                <a:uFillTx/>
                <a:latin typeface="Lucida Sans" panose="020B0602030504020204" charset="0"/>
                <a:ea typeface="MS PGothic" panose="020B0600070205080204" charset="-128"/>
              </a:rPr>
            </a:fld>
            <a:endParaRPr kumimoji="0" lang="en-US" sz="1200" b="0" i="0" u="none" strike="noStrike" kern="1200" cap="none" spc="0" normalizeH="0" baseline="0" noProof="0">
              <a:ln>
                <a:noFill/>
              </a:ln>
              <a:solidFill>
                <a:srgbClr val="000000"/>
              </a:solidFill>
              <a:effectLst/>
              <a:uLnTx/>
              <a:uFillTx/>
              <a:latin typeface="Lucida Sans" panose="020B0602030504020204" charset="0"/>
              <a:ea typeface="MS PGothic" panose="020B0600070205080204" charset="-128"/>
            </a:endParaRPr>
          </a:p>
        </p:txBody>
      </p:sp>
      <p:sp>
        <p:nvSpPr>
          <p:cNvPr id="17411" name="Rectangle 2"/>
          <p:cNvSpPr>
            <a:spLocks noGrp="1" noRot="1" noChangeAspect="1" noChangeArrowheads="1" noTextEdit="1"/>
          </p:cNvSpPr>
          <p:nvPr>
            <p:ph type="sldImg"/>
          </p:nvPr>
        </p:nvSpPr>
        <p:spPr>
          <a:xfrm>
            <a:off x="290513" y="704850"/>
            <a:ext cx="6264275" cy="3524250"/>
          </a:xfrm>
        </p:spPr>
      </p:sp>
      <p:sp>
        <p:nvSpPr>
          <p:cNvPr id="17412" name="Rectangle 3"/>
          <p:cNvSpPr>
            <a:spLocks noGrp="1" noChangeArrowheads="1"/>
          </p:cNvSpPr>
          <p:nvPr>
            <p:ph type="body" idx="1"/>
          </p:nvPr>
        </p:nvSpPr>
        <p:spPr>
          <a:noFill/>
        </p:spPr>
        <p:txBody>
          <a:bodyPr/>
          <a:lstStyle/>
          <a:p>
            <a:r>
              <a:rPr lang="en-US" dirty="0">
                <a:latin typeface="Arial" panose="020B0604020202020204" pitchFamily="34" charset="0"/>
                <a:ea typeface="MS PGothic" panose="020B0600070205080204" charset="-128"/>
                <a:cs typeface="MS PGothic" panose="020B0600070205080204" charset="-128"/>
              </a:rPr>
              <a:t>In this lecture we define the Naive Bayes classifier, a basic text classifier that will allow us to introduce many of the fundamental issues in text classification.</a:t>
            </a:r>
            <a:endParaRPr lang="en-US" dirty="0">
              <a:latin typeface="Arial" panose="020B0604020202020204" pitchFamily="34" charset="0"/>
              <a:ea typeface="MS PGothic" panose="020B0600070205080204" charset="-128"/>
              <a:cs typeface="MS PGothic" panose="020B0600070205080204" charset="-128"/>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endParaRPr lang="en-GB" altLang="en-US"/>
          </a:p>
        </p:txBody>
      </p:sp>
      <p:sp>
        <p:nvSpPr>
          <p:cNvPr id="4" name="Slide Number Placeholder 3"/>
          <p:cNvSpPr>
            <a:spLocks noGrp="1"/>
          </p:cNvSpPr>
          <p:nvPr>
            <p:ph type="sldNum" sz="quarter" idx="5"/>
          </p:nvPr>
        </p:nvSpPr>
        <p:spPr/>
        <p:txBody>
          <a:bodyPr/>
          <a:p>
            <a:fld id="{3EB9031F-EB71-7642-8F3C-6FDC1408CB92}" type="slidenum">
              <a:rPr lang="en-US"/>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p:spPr>
        <p:txBody>
          <a:bodyPr/>
          <a:lstStyle>
            <a:lvl1pPr eaLnBrk="0" hangingPunct="0">
              <a:defRPr sz="2400">
                <a:solidFill>
                  <a:schemeClr val="tx1"/>
                </a:solidFill>
                <a:latin typeface="Lucida Sans" panose="020B0602030504020204" charset="0"/>
                <a:ea typeface="MS PGothic" panose="020B0600070205080204" charset="-128"/>
                <a:cs typeface="MS PGothic" panose="020B0600070205080204" charset="-128"/>
              </a:defRPr>
            </a:lvl1pPr>
            <a:lvl2pPr marL="37931725" indent="-37474525" eaLnBrk="0" hangingPunct="0">
              <a:defRPr sz="2400">
                <a:solidFill>
                  <a:schemeClr val="tx1"/>
                </a:solidFill>
                <a:latin typeface="Lucida Sans" panose="020B0602030504020204" charset="0"/>
                <a:ea typeface="MS PGothic" panose="020B0600070205080204" charset="-128"/>
              </a:defRPr>
            </a:lvl2pPr>
            <a:lvl3pPr eaLnBrk="0" hangingPunct="0">
              <a:defRPr sz="2400">
                <a:solidFill>
                  <a:schemeClr val="tx1"/>
                </a:solidFill>
                <a:latin typeface="Lucida Sans" panose="020B0602030504020204" charset="0"/>
                <a:ea typeface="MS PGothic" panose="020B0600070205080204" charset="-128"/>
              </a:defRPr>
            </a:lvl3pPr>
            <a:lvl4pPr eaLnBrk="0" hangingPunct="0">
              <a:defRPr sz="2400">
                <a:solidFill>
                  <a:schemeClr val="tx1"/>
                </a:solidFill>
                <a:latin typeface="Lucida Sans" panose="020B0602030504020204" charset="0"/>
                <a:ea typeface="MS PGothic" panose="020B0600070205080204" charset="-128"/>
              </a:defRPr>
            </a:lvl4pPr>
            <a:lvl5pPr eaLnBrk="0" hangingPunct="0">
              <a:defRPr sz="2400">
                <a:solidFill>
                  <a:schemeClr val="tx1"/>
                </a:solidFill>
                <a:latin typeface="Lucida Sans" panose="020B0602030504020204" charset="0"/>
                <a:ea typeface="MS PGothic" panose="020B0600070205080204" charset="-128"/>
              </a:defRPr>
            </a:lvl5pPr>
            <a:lvl6pPr marL="4572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6pPr>
            <a:lvl7pPr marL="9144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7pPr>
            <a:lvl8pPr marL="1371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8pPr>
            <a:lvl9pPr marL="18288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E69DF897-5E92-F241-9A21-E64EA536231D}" type="slidenum">
              <a:rPr kumimoji="0" lang="en-US" sz="1200" b="0" i="0" u="none" strike="noStrike" kern="1200" cap="none" spc="0" normalizeH="0" baseline="0" noProof="0">
                <a:ln>
                  <a:noFill/>
                </a:ln>
                <a:solidFill>
                  <a:srgbClr val="000000"/>
                </a:solidFill>
                <a:effectLst/>
                <a:uLnTx/>
                <a:uFillTx/>
                <a:latin typeface="Lucida Sans" panose="020B0602030504020204" charset="0"/>
                <a:ea typeface="MS PGothic" panose="020B0600070205080204" charset="-128"/>
              </a:rPr>
            </a:fld>
            <a:endParaRPr kumimoji="0" lang="en-US" sz="1200" b="0" i="0" u="none" strike="noStrike" kern="1200" cap="none" spc="0" normalizeH="0" baseline="0" noProof="0">
              <a:ln>
                <a:noFill/>
              </a:ln>
              <a:solidFill>
                <a:srgbClr val="000000"/>
              </a:solidFill>
              <a:effectLst/>
              <a:uLnTx/>
              <a:uFillTx/>
              <a:latin typeface="Lucida Sans" panose="020B0602030504020204" charset="0"/>
              <a:ea typeface="MS PGothic" panose="020B0600070205080204" charset="-128"/>
            </a:endParaRPr>
          </a:p>
        </p:txBody>
      </p:sp>
      <p:sp>
        <p:nvSpPr>
          <p:cNvPr id="17411" name="Rectangle 2"/>
          <p:cNvSpPr>
            <a:spLocks noGrp="1" noRot="1" noChangeAspect="1" noChangeArrowheads="1" noTextEdit="1"/>
          </p:cNvSpPr>
          <p:nvPr>
            <p:ph type="sldImg"/>
          </p:nvPr>
        </p:nvSpPr>
        <p:spPr>
          <a:xfrm>
            <a:off x="290513" y="704850"/>
            <a:ext cx="6264275" cy="3524250"/>
          </a:xfrm>
        </p:spPr>
      </p:sp>
      <p:sp>
        <p:nvSpPr>
          <p:cNvPr id="17412" name="Rectangle 3"/>
          <p:cNvSpPr>
            <a:spLocks noGrp="1" noChangeArrowheads="1"/>
          </p:cNvSpPr>
          <p:nvPr>
            <p:ph type="body" idx="1"/>
          </p:nvPr>
        </p:nvSpPr>
        <p:spPr>
          <a:noFill/>
        </p:spPr>
        <p:txBody>
          <a:bodyPr/>
          <a:lstStyle/>
          <a:p>
            <a:r>
              <a:rPr lang="en-US" dirty="0">
                <a:latin typeface="Arial" panose="020B0604020202020204" pitchFamily="34" charset="0"/>
                <a:ea typeface="MS PGothic" panose="020B0600070205080204" charset="-128"/>
                <a:cs typeface="MS PGothic" panose="020B0600070205080204" charset="-128"/>
              </a:rPr>
              <a:t>We've now seen the basic principles of naïve bayes classification!  </a:t>
            </a:r>
            <a:endParaRPr lang="en-US" dirty="0">
              <a:latin typeface="Arial" panose="020B0604020202020204" pitchFamily="34" charset="0"/>
              <a:ea typeface="MS PGothic" panose="020B0600070205080204" charset="-128"/>
              <a:cs typeface="MS PGothic" panose="020B0600070205080204" charset="-128"/>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p:spPr>
        <p:txBody>
          <a:bodyPr/>
          <a:lstStyle>
            <a:lvl1pPr eaLnBrk="0" hangingPunct="0">
              <a:defRPr sz="2400">
                <a:solidFill>
                  <a:schemeClr val="tx1"/>
                </a:solidFill>
                <a:latin typeface="Lucida Sans" panose="020B0602030504020204" charset="0"/>
                <a:ea typeface="MS PGothic" panose="020B0600070205080204" charset="-128"/>
                <a:cs typeface="MS PGothic" panose="020B0600070205080204" charset="-128"/>
              </a:defRPr>
            </a:lvl1pPr>
            <a:lvl2pPr marL="37931725" indent="-37474525" eaLnBrk="0" hangingPunct="0">
              <a:defRPr sz="2400">
                <a:solidFill>
                  <a:schemeClr val="tx1"/>
                </a:solidFill>
                <a:latin typeface="Lucida Sans" panose="020B0602030504020204" charset="0"/>
                <a:ea typeface="MS PGothic" panose="020B0600070205080204" charset="-128"/>
              </a:defRPr>
            </a:lvl2pPr>
            <a:lvl3pPr eaLnBrk="0" hangingPunct="0">
              <a:defRPr sz="2400">
                <a:solidFill>
                  <a:schemeClr val="tx1"/>
                </a:solidFill>
                <a:latin typeface="Lucida Sans" panose="020B0602030504020204" charset="0"/>
                <a:ea typeface="MS PGothic" panose="020B0600070205080204" charset="-128"/>
              </a:defRPr>
            </a:lvl3pPr>
            <a:lvl4pPr eaLnBrk="0" hangingPunct="0">
              <a:defRPr sz="2400">
                <a:solidFill>
                  <a:schemeClr val="tx1"/>
                </a:solidFill>
                <a:latin typeface="Lucida Sans" panose="020B0602030504020204" charset="0"/>
                <a:ea typeface="MS PGothic" panose="020B0600070205080204" charset="-128"/>
              </a:defRPr>
            </a:lvl4pPr>
            <a:lvl5pPr eaLnBrk="0" hangingPunct="0">
              <a:defRPr sz="2400">
                <a:solidFill>
                  <a:schemeClr val="tx1"/>
                </a:solidFill>
                <a:latin typeface="Lucida Sans" panose="020B0602030504020204" charset="0"/>
                <a:ea typeface="MS PGothic" panose="020B0600070205080204" charset="-128"/>
              </a:defRPr>
            </a:lvl5pPr>
            <a:lvl6pPr marL="4572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6pPr>
            <a:lvl7pPr marL="9144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7pPr>
            <a:lvl8pPr marL="1371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8pPr>
            <a:lvl9pPr marL="18288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E69DF897-5E92-F241-9A21-E64EA536231D}" type="slidenum">
              <a:rPr kumimoji="0" lang="en-US" sz="1200" b="0" i="0" u="none" strike="noStrike" kern="1200" cap="none" spc="0" normalizeH="0" baseline="0" noProof="0">
                <a:ln>
                  <a:noFill/>
                </a:ln>
                <a:solidFill>
                  <a:srgbClr val="000000"/>
                </a:solidFill>
                <a:effectLst/>
                <a:uLnTx/>
                <a:uFillTx/>
                <a:latin typeface="Lucida Sans" panose="020B0602030504020204" charset="0"/>
                <a:ea typeface="MS PGothic" panose="020B0600070205080204" charset="-128"/>
              </a:rPr>
            </a:fld>
            <a:endParaRPr kumimoji="0" lang="en-US" sz="1200" b="0" i="0" u="none" strike="noStrike" kern="1200" cap="none" spc="0" normalizeH="0" baseline="0" noProof="0">
              <a:ln>
                <a:noFill/>
              </a:ln>
              <a:solidFill>
                <a:srgbClr val="000000"/>
              </a:solidFill>
              <a:effectLst/>
              <a:uLnTx/>
              <a:uFillTx/>
              <a:latin typeface="Lucida Sans" panose="020B0602030504020204" charset="0"/>
              <a:ea typeface="MS PGothic" panose="020B0600070205080204" charset="-128"/>
            </a:endParaRPr>
          </a:p>
        </p:txBody>
      </p:sp>
      <p:sp>
        <p:nvSpPr>
          <p:cNvPr id="17411" name="Rectangle 2"/>
          <p:cNvSpPr>
            <a:spLocks noGrp="1" noRot="1" noChangeAspect="1" noChangeArrowheads="1" noTextEdit="1"/>
          </p:cNvSpPr>
          <p:nvPr>
            <p:ph type="sldImg"/>
          </p:nvPr>
        </p:nvSpPr>
        <p:spPr>
          <a:xfrm>
            <a:off x="290513" y="704850"/>
            <a:ext cx="6264275" cy="3524250"/>
          </a:xfrm>
        </p:spPr>
      </p:sp>
      <p:sp>
        <p:nvSpPr>
          <p:cNvPr id="17412" name="Rectangle 3"/>
          <p:cNvSpPr>
            <a:spLocks noGrp="1" noChangeArrowheads="1"/>
          </p:cNvSpPr>
          <p:nvPr>
            <p:ph type="body" idx="1"/>
          </p:nvPr>
        </p:nvSpPr>
        <p:spPr>
          <a:noFill/>
        </p:spPr>
        <p:txBody>
          <a:bodyPr/>
          <a:lstStyle/>
          <a:p>
            <a:endParaRPr lang="en-US">
              <a:latin typeface="Arial" panose="020B0604020202020204" pitchFamily="34" charset="0"/>
              <a:ea typeface="MS PGothic" panose="020B0600070205080204" charset="-128"/>
              <a:cs typeface="MS PGothic" panose="020B0600070205080204" charset="-128"/>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p:spPr>
        <p:txBody>
          <a:bodyPr/>
          <a:lstStyle>
            <a:lvl1pPr eaLnBrk="0" hangingPunct="0">
              <a:defRPr sz="2400">
                <a:solidFill>
                  <a:schemeClr val="tx1"/>
                </a:solidFill>
                <a:latin typeface="Lucida Sans" panose="020B0602030504020204" charset="0"/>
                <a:ea typeface="MS PGothic" panose="020B0600070205080204" charset="-128"/>
                <a:cs typeface="MS PGothic" panose="020B0600070205080204" charset="-128"/>
              </a:defRPr>
            </a:lvl1pPr>
            <a:lvl2pPr marL="37931725" indent="-37474525" eaLnBrk="0" hangingPunct="0">
              <a:defRPr sz="2400">
                <a:solidFill>
                  <a:schemeClr val="tx1"/>
                </a:solidFill>
                <a:latin typeface="Lucida Sans" panose="020B0602030504020204" charset="0"/>
                <a:ea typeface="MS PGothic" panose="020B0600070205080204" charset="-128"/>
              </a:defRPr>
            </a:lvl2pPr>
            <a:lvl3pPr eaLnBrk="0" hangingPunct="0">
              <a:defRPr sz="2400">
                <a:solidFill>
                  <a:schemeClr val="tx1"/>
                </a:solidFill>
                <a:latin typeface="Lucida Sans" panose="020B0602030504020204" charset="0"/>
                <a:ea typeface="MS PGothic" panose="020B0600070205080204" charset="-128"/>
              </a:defRPr>
            </a:lvl3pPr>
            <a:lvl4pPr eaLnBrk="0" hangingPunct="0">
              <a:defRPr sz="2400">
                <a:solidFill>
                  <a:schemeClr val="tx1"/>
                </a:solidFill>
                <a:latin typeface="Lucida Sans" panose="020B0602030504020204" charset="0"/>
                <a:ea typeface="MS PGothic" panose="020B0600070205080204" charset="-128"/>
              </a:defRPr>
            </a:lvl4pPr>
            <a:lvl5pPr eaLnBrk="0" hangingPunct="0">
              <a:defRPr sz="2400">
                <a:solidFill>
                  <a:schemeClr val="tx1"/>
                </a:solidFill>
                <a:latin typeface="Lucida Sans" panose="020B0602030504020204" charset="0"/>
                <a:ea typeface="MS PGothic" panose="020B0600070205080204" charset="-128"/>
              </a:defRPr>
            </a:lvl5pPr>
            <a:lvl6pPr marL="4572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6pPr>
            <a:lvl7pPr marL="9144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7pPr>
            <a:lvl8pPr marL="1371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8pPr>
            <a:lvl9pPr marL="18288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E69DF897-5E92-F241-9A21-E64EA536231D}" type="slidenum">
              <a:rPr kumimoji="0" lang="en-US" sz="1200" b="0" i="0" u="none" strike="noStrike" kern="1200" cap="none" spc="0" normalizeH="0" baseline="0" noProof="0">
                <a:ln>
                  <a:noFill/>
                </a:ln>
                <a:solidFill>
                  <a:srgbClr val="000000"/>
                </a:solidFill>
                <a:effectLst/>
                <a:uLnTx/>
                <a:uFillTx/>
                <a:latin typeface="Lucida Sans" panose="020B0602030504020204" charset="0"/>
                <a:ea typeface="MS PGothic" panose="020B0600070205080204" charset="-128"/>
              </a:rPr>
            </a:fld>
            <a:endParaRPr kumimoji="0" lang="en-US" sz="1200" b="0" i="0" u="none" strike="noStrike" kern="1200" cap="none" spc="0" normalizeH="0" baseline="0" noProof="0">
              <a:ln>
                <a:noFill/>
              </a:ln>
              <a:solidFill>
                <a:srgbClr val="000000"/>
              </a:solidFill>
              <a:effectLst/>
              <a:uLnTx/>
              <a:uFillTx/>
              <a:latin typeface="Lucida Sans" panose="020B0602030504020204" charset="0"/>
              <a:ea typeface="MS PGothic" panose="020B0600070205080204" charset="-128"/>
            </a:endParaRPr>
          </a:p>
        </p:txBody>
      </p:sp>
      <p:sp>
        <p:nvSpPr>
          <p:cNvPr id="17411" name="Rectangle 2"/>
          <p:cNvSpPr>
            <a:spLocks noGrp="1" noRot="1" noChangeAspect="1" noChangeArrowheads="1" noTextEdit="1"/>
          </p:cNvSpPr>
          <p:nvPr>
            <p:ph type="sldImg"/>
          </p:nvPr>
        </p:nvSpPr>
        <p:spPr>
          <a:xfrm>
            <a:off x="290513" y="704850"/>
            <a:ext cx="6264275" cy="3524250"/>
          </a:xfrm>
        </p:spPr>
      </p:sp>
      <p:sp>
        <p:nvSpPr>
          <p:cNvPr id="17412" name="Rectangle 3"/>
          <p:cNvSpPr>
            <a:spLocks noGrp="1" noChangeArrowheads="1"/>
          </p:cNvSpPr>
          <p:nvPr>
            <p:ph type="body" idx="1"/>
          </p:nvPr>
        </p:nvSpPr>
        <p:spPr>
          <a:noFill/>
        </p:spPr>
        <p:txBody>
          <a:bodyPr/>
          <a:lstStyle/>
          <a:p>
            <a:endParaRPr lang="en-US">
              <a:latin typeface="Arial" panose="020B0604020202020204" pitchFamily="34" charset="0"/>
              <a:ea typeface="MS PGothic" panose="020B0600070205080204" charset="-128"/>
              <a:cs typeface="MS PGothic" panose="020B0600070205080204" charset="-128"/>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Title Slide">
    <p:spTree>
      <p:nvGrpSpPr>
        <p:cNvPr id="1" name=""/>
        <p:cNvGrpSpPr/>
        <p:nvPr/>
      </p:nvGrpSpPr>
      <p:grpSpPr>
        <a:xfrm>
          <a:off x="0" y="0"/>
          <a:ext cx="0" cy="0"/>
          <a:chOff x="0" y="0"/>
          <a:chExt cx="0" cy="0"/>
        </a:xfrm>
      </p:grpSpPr>
      <p:sp>
        <p:nvSpPr>
          <p:cNvPr id="205826" name="Rectangle 2"/>
          <p:cNvSpPr>
            <a:spLocks noGrp="1" noChangeArrowheads="1"/>
          </p:cNvSpPr>
          <p:nvPr>
            <p:ph type="ctrTitle"/>
          </p:nvPr>
        </p:nvSpPr>
        <p:spPr>
          <a:xfrm>
            <a:off x="4572000" y="510778"/>
            <a:ext cx="3890964" cy="1298972"/>
          </a:xfrm>
        </p:spPr>
        <p:txBody>
          <a:bodyPr/>
          <a:lstStyle>
            <a:lvl1pPr algn="ctr">
              <a:defRPr sz="3200" b="1"/>
            </a:lvl1pPr>
          </a:lstStyle>
          <a:p>
            <a:r>
              <a:rPr lang="en-US"/>
              <a:t>Click to edit Master title style</a:t>
            </a:r>
            <a:endParaRPr lang="en-US" dirty="0"/>
          </a:p>
        </p:txBody>
      </p:sp>
      <p:sp>
        <p:nvSpPr>
          <p:cNvPr id="205827" name="Rectangle 3"/>
          <p:cNvSpPr>
            <a:spLocks noGrp="1" noChangeArrowheads="1"/>
          </p:cNvSpPr>
          <p:nvPr>
            <p:ph type="subTitle" idx="1"/>
          </p:nvPr>
        </p:nvSpPr>
        <p:spPr>
          <a:xfrm>
            <a:off x="4572000" y="2876550"/>
            <a:ext cx="3886200" cy="1676400"/>
          </a:xfrm>
        </p:spPr>
        <p:txBody>
          <a:bodyPr/>
          <a:lstStyle>
            <a:lvl1pPr marL="0" indent="0" algn="ctr">
              <a:spcBef>
                <a:spcPts val="900"/>
              </a:spcBef>
              <a:buFont typeface="Times" charset="0"/>
              <a:buNone/>
              <a:defRPr/>
            </a:lvl1pPr>
          </a:lstStyle>
          <a:p>
            <a:r>
              <a:rPr lang="en-US"/>
              <a:t>Click to edit Master subtitle style</a:t>
            </a:r>
            <a:endParaRPr lang="en-US" dirty="0"/>
          </a:p>
        </p:txBody>
      </p:sp>
      <p:sp>
        <p:nvSpPr>
          <p:cNvPr id="5" name="Rectangle 4"/>
          <p:cNvSpPr>
            <a:spLocks noGrp="1" noChangeArrowheads="1"/>
          </p:cNvSpPr>
          <p:nvPr>
            <p:ph type="dt" sz="half" idx="10"/>
          </p:nvPr>
        </p:nvSpPr>
        <p:spPr>
          <a:xfrm>
            <a:off x="7239000" y="4705350"/>
            <a:ext cx="1219200" cy="342900"/>
          </a:xfrm>
        </p:spPr>
        <p:txBody>
          <a:bodyPr anchor="b"/>
          <a:lstStyle>
            <a:lvl1pPr>
              <a:defRPr>
                <a:solidFill>
                  <a:schemeClr val="bg2"/>
                </a:solidFill>
              </a:defRPr>
            </a:lvl1pPr>
          </a:lstStyle>
          <a:p>
            <a:pPr>
              <a:defRPr/>
            </a:pPr>
            <a:endParaRPr lang="en-US" dirty="0"/>
          </a:p>
        </p:txBody>
      </p:sp>
      <p:sp>
        <p:nvSpPr>
          <p:cNvPr id="6" name="Rectangle 5"/>
          <p:cNvSpPr>
            <a:spLocks noGrp="1" noChangeArrowheads="1"/>
          </p:cNvSpPr>
          <p:nvPr>
            <p:ph type="ftr" sz="quarter" idx="11"/>
          </p:nvPr>
        </p:nvSpPr>
        <p:spPr>
          <a:xfrm>
            <a:off x="5334000" y="4705350"/>
            <a:ext cx="1905000" cy="342900"/>
          </a:xfrm>
        </p:spPr>
        <p:txBody>
          <a:bodyPr anchor="b"/>
          <a:lstStyle>
            <a:lvl1pPr>
              <a:defRPr>
                <a:solidFill>
                  <a:schemeClr val="bg2"/>
                </a:solidFill>
              </a:defRPr>
            </a:lvl1pPr>
          </a:lstStyle>
          <a:p>
            <a:pPr>
              <a:defRPr/>
            </a:pPr>
            <a:endParaRPr lang="en-US" dirty="0"/>
          </a:p>
        </p:txBody>
      </p:sp>
      <p:pic>
        <p:nvPicPr>
          <p:cNvPr id="9" name="Picture 8" descr="wordcloud2.jpg"/>
          <p:cNvPicPr>
            <a:picLocks noChangeAspect="1"/>
          </p:cNvPicPr>
          <p:nvPr userDrawn="1"/>
        </p:nvPicPr>
        <p:blipFill rotWithShape="1">
          <a:blip r:embed="rId2"/>
          <a:srcRect l="19740" t="8415" r="20308" b="8153"/>
          <a:stretch>
            <a:fillRect/>
          </a:stretch>
        </p:blipFill>
        <p:spPr>
          <a:xfrm>
            <a:off x="781451" y="165818"/>
            <a:ext cx="2647549" cy="4768132"/>
          </a:xfrm>
          <a:prstGeom prst="rect">
            <a:avLst/>
          </a:prstGeom>
        </p:spPr>
      </p:pic>
      <p:sp>
        <p:nvSpPr>
          <p:cNvPr id="11" name="Rectangle 6"/>
          <p:cNvSpPr>
            <a:spLocks noGrp="1" noChangeArrowheads="1"/>
          </p:cNvSpPr>
          <p:nvPr>
            <p:ph type="sldNum" sz="quarter" idx="12"/>
          </p:nvPr>
        </p:nvSpPr>
        <p:spPr>
          <a:xfrm>
            <a:off x="4572000" y="4705350"/>
            <a:ext cx="765174" cy="342900"/>
          </a:xfrm>
        </p:spPr>
        <p:txBody>
          <a:bodyPr anchor="b"/>
          <a:lstStyle>
            <a:lvl1pPr>
              <a:defRPr>
                <a:solidFill>
                  <a:schemeClr val="bg2"/>
                </a:solidFill>
              </a:defRPr>
            </a:lvl1pPr>
          </a:lstStyle>
          <a:p>
            <a:fld id="{E74C7FEE-6B48-4643-BCFB-F13B0E13E171}" type="slidenum">
              <a:rPr lang="en-US"/>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Rectangle 5"/>
          <p:cNvSpPr>
            <a:spLocks noGrp="1" noChangeArrowheads="1"/>
          </p:cNvSpPr>
          <p:nvPr>
            <p:ph type="dt" sz="half" idx="10"/>
          </p:nvPr>
        </p:nvSpPr>
        <p:spPr/>
        <p:txBody>
          <a:bodyPr/>
          <a:lstStyle>
            <a:lvl1pPr>
              <a:defRPr/>
            </a:lvl1pPr>
          </a:lstStyle>
          <a:p>
            <a:pPr>
              <a:defRPr/>
            </a:pPr>
            <a:endParaRPr lang="en-US"/>
          </a:p>
        </p:txBody>
      </p:sp>
      <p:sp>
        <p:nvSpPr>
          <p:cNvPr id="5" name="Rectangle 6"/>
          <p:cNvSpPr>
            <a:spLocks noGrp="1" noChangeArrowheads="1"/>
          </p:cNvSpPr>
          <p:nvPr>
            <p:ph type="ftr" sz="quarter" idx="11"/>
          </p:nvPr>
        </p:nvSpPr>
        <p:spPr/>
        <p:txBody>
          <a:bodyPr/>
          <a:lstStyle>
            <a:lvl1pPr>
              <a:defRPr/>
            </a:lvl1pPr>
          </a:lstStyle>
          <a:p>
            <a:pPr>
              <a:defRPr/>
            </a:pPr>
            <a:endParaRPr lang="en-US"/>
          </a:p>
        </p:txBody>
      </p:sp>
      <p:sp>
        <p:nvSpPr>
          <p:cNvPr id="6" name="Rectangle 7"/>
          <p:cNvSpPr>
            <a:spLocks noGrp="1" noChangeArrowheads="1"/>
          </p:cNvSpPr>
          <p:nvPr>
            <p:ph type="sldNum" sz="quarter" idx="12"/>
          </p:nvPr>
        </p:nvSpPr>
        <p:spPr/>
        <p:txBody>
          <a:bodyPr/>
          <a:lstStyle>
            <a:lvl1pPr>
              <a:defRPr/>
            </a:lvl1pPr>
          </a:lstStyle>
          <a:p>
            <a:fld id="{C1DFA8D9-15F1-AF4D-8149-0C26EB27AC9C}" type="slidenum">
              <a:rPr lang="en-US"/>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029450" y="285750"/>
            <a:ext cx="2114550" cy="4400550"/>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685800" y="285750"/>
            <a:ext cx="6191250" cy="4400550"/>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Rectangle 5"/>
          <p:cNvSpPr>
            <a:spLocks noGrp="1" noChangeArrowheads="1"/>
          </p:cNvSpPr>
          <p:nvPr>
            <p:ph type="dt" sz="half" idx="10"/>
          </p:nvPr>
        </p:nvSpPr>
        <p:spPr/>
        <p:txBody>
          <a:bodyPr/>
          <a:lstStyle>
            <a:lvl1pPr>
              <a:defRPr/>
            </a:lvl1pPr>
          </a:lstStyle>
          <a:p>
            <a:pPr>
              <a:defRPr/>
            </a:pPr>
            <a:endParaRPr lang="en-US"/>
          </a:p>
        </p:txBody>
      </p:sp>
      <p:sp>
        <p:nvSpPr>
          <p:cNvPr id="5" name="Rectangle 6"/>
          <p:cNvSpPr>
            <a:spLocks noGrp="1" noChangeArrowheads="1"/>
          </p:cNvSpPr>
          <p:nvPr>
            <p:ph type="ftr" sz="quarter" idx="11"/>
          </p:nvPr>
        </p:nvSpPr>
        <p:spPr/>
        <p:txBody>
          <a:bodyPr/>
          <a:lstStyle>
            <a:lvl1pPr>
              <a:defRPr/>
            </a:lvl1pPr>
          </a:lstStyle>
          <a:p>
            <a:pPr>
              <a:defRPr/>
            </a:pPr>
            <a:endParaRPr lang="en-US"/>
          </a:p>
        </p:txBody>
      </p:sp>
      <p:sp>
        <p:nvSpPr>
          <p:cNvPr id="6" name="Rectangle 7"/>
          <p:cNvSpPr>
            <a:spLocks noGrp="1" noChangeArrowheads="1"/>
          </p:cNvSpPr>
          <p:nvPr>
            <p:ph type="sldNum" sz="quarter" idx="12"/>
          </p:nvPr>
        </p:nvSpPr>
        <p:spPr/>
        <p:txBody>
          <a:bodyPr/>
          <a:lstStyle>
            <a:lvl1pPr>
              <a:defRPr/>
            </a:lvl1pPr>
          </a:lstStyle>
          <a:p>
            <a:fld id="{6857BED9-9427-674C-8047-314E304C86F8}" type="slidenum">
              <a:rPr lang="en-US"/>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over Tex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04800" y="1314450"/>
            <a:ext cx="7772400" cy="1628775"/>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304800" y="3057525"/>
            <a:ext cx="7772400" cy="1628775"/>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Rectangle 5"/>
          <p:cNvSpPr>
            <a:spLocks noGrp="1" noChangeArrowheads="1"/>
          </p:cNvSpPr>
          <p:nvPr>
            <p:ph type="dt" sz="half" idx="10"/>
          </p:nvPr>
        </p:nvSpPr>
        <p:spPr/>
        <p:txBody>
          <a:bodyPr/>
          <a:lstStyle>
            <a:lvl1pPr>
              <a:defRPr/>
            </a:lvl1pPr>
          </a:lstStyle>
          <a:p>
            <a:pPr>
              <a:defRPr/>
            </a:pPr>
            <a:endParaRPr lang="en-US"/>
          </a:p>
        </p:txBody>
      </p:sp>
      <p:sp>
        <p:nvSpPr>
          <p:cNvPr id="6" name="Rectangle 6"/>
          <p:cNvSpPr>
            <a:spLocks noGrp="1" noChangeArrowheads="1"/>
          </p:cNvSpPr>
          <p:nvPr>
            <p:ph type="ftr" sz="quarter" idx="11"/>
          </p:nvPr>
        </p:nvSpPr>
        <p:spPr/>
        <p:txBody>
          <a:bodyPr/>
          <a:lstStyle>
            <a:lvl1pPr>
              <a:defRPr/>
            </a:lvl1pPr>
          </a:lstStyle>
          <a:p>
            <a:pPr>
              <a:defRPr/>
            </a:pPr>
            <a:endParaRPr lang="en-US"/>
          </a:p>
        </p:txBody>
      </p:sp>
      <p:sp>
        <p:nvSpPr>
          <p:cNvPr id="7" name="Rectangle 7"/>
          <p:cNvSpPr>
            <a:spLocks noGrp="1" noChangeArrowheads="1"/>
          </p:cNvSpPr>
          <p:nvPr>
            <p:ph type="sldNum" sz="quarter" idx="12"/>
          </p:nvPr>
        </p:nvSpPr>
        <p:spPr/>
        <p:txBody>
          <a:bodyPr/>
          <a:lstStyle>
            <a:lvl1pPr>
              <a:defRPr/>
            </a:lvl1pPr>
          </a:lstStyle>
          <a:p>
            <a:fld id="{E943D734-B240-FB4D-AF6E-6869FD669100}" type="slidenum">
              <a:rPr lang="en-US"/>
            </a:fld>
            <a:endParaRPr lang="en-US"/>
          </a:p>
        </p:txBody>
      </p:sp>
      <p:sp>
        <p:nvSpPr>
          <p:cNvPr id="9" name="Rectangle 2"/>
          <p:cNvSpPr>
            <a:spLocks noChangeArrowheads="1"/>
          </p:cNvSpPr>
          <p:nvPr userDrawn="1"/>
        </p:nvSpPr>
        <p:spPr bwMode="auto">
          <a:xfrm rot="5400000">
            <a:off x="-2548893" y="2548891"/>
            <a:ext cx="5143501" cy="45719"/>
          </a:xfrm>
          <a:prstGeom prst="rect">
            <a:avLst/>
          </a:prstGeom>
          <a:solidFill>
            <a:srgbClr val="A40508"/>
          </a:solidFill>
          <a:ln w="9525">
            <a:solidFill>
              <a:srgbClr val="A4001D"/>
            </a:solidFill>
            <a:miter lim="800000"/>
          </a:ln>
          <a:effectLst/>
        </p:spPr>
        <p:txBody>
          <a:bodyPr wrap="none" anchor="ctr"/>
          <a:lstStyle/>
          <a:p>
            <a:pPr algn="ctr">
              <a:defRPr/>
            </a:pPr>
            <a:endParaRPr lang="en-US">
              <a:solidFill>
                <a:srgbClr val="A50021"/>
              </a:solidFill>
              <a:ea typeface="+mn-ea"/>
              <a:cs typeface="+mn-cs"/>
            </a:endParaRPr>
          </a:p>
        </p:txBody>
      </p:sp>
      <p:sp>
        <p:nvSpPr>
          <p:cNvPr id="10" name="Title 1"/>
          <p:cNvSpPr>
            <a:spLocks noGrp="1"/>
          </p:cNvSpPr>
          <p:nvPr>
            <p:ph type="title"/>
          </p:nvPr>
        </p:nvSpPr>
        <p:spPr>
          <a:xfrm>
            <a:off x="1371600" y="381000"/>
            <a:ext cx="7467600" cy="742950"/>
          </a:xfrm>
        </p:spPr>
        <p:txBody>
          <a:bodyPr/>
          <a:lstStyle/>
          <a:p>
            <a:r>
              <a:rPr lang="en-US"/>
              <a:t>Click to edit Master title style</a:t>
            </a:r>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Narrow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a:xfrm>
            <a:off x="304800" y="1352550"/>
            <a:ext cx="6858000" cy="3333750"/>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Rectangle 5"/>
          <p:cNvSpPr>
            <a:spLocks noGrp="1" noChangeArrowheads="1"/>
          </p:cNvSpPr>
          <p:nvPr>
            <p:ph type="dt" sz="half" idx="10"/>
          </p:nvPr>
        </p:nvSpPr>
        <p:spPr>
          <a:xfrm>
            <a:off x="5181600" y="4705350"/>
            <a:ext cx="1981200" cy="342900"/>
          </a:xfrm>
        </p:spPr>
        <p:txBody>
          <a:bodyPr/>
          <a:lstStyle>
            <a:lvl1pPr>
              <a:defRPr/>
            </a:lvl1pPr>
          </a:lstStyle>
          <a:p>
            <a:pPr>
              <a:defRPr/>
            </a:pPr>
            <a:endParaRPr lang="en-US" dirty="0"/>
          </a:p>
        </p:txBody>
      </p:sp>
      <p:sp>
        <p:nvSpPr>
          <p:cNvPr id="5" name="Rectangle 6"/>
          <p:cNvSpPr>
            <a:spLocks noGrp="1" noChangeArrowheads="1"/>
          </p:cNvSpPr>
          <p:nvPr>
            <p:ph type="ftr" sz="quarter" idx="11"/>
          </p:nvPr>
        </p:nvSpPr>
        <p:spPr>
          <a:xfrm>
            <a:off x="2286000" y="4705350"/>
            <a:ext cx="2895600" cy="342900"/>
          </a:xfrm>
        </p:spPr>
        <p:txBody>
          <a:bodyPr/>
          <a:lstStyle>
            <a:lvl1pPr>
              <a:defRPr/>
            </a:lvl1pPr>
          </a:lstStyle>
          <a:p>
            <a:pPr>
              <a:defRPr/>
            </a:pPr>
            <a:endParaRPr lang="en-US" dirty="0"/>
          </a:p>
        </p:txBody>
      </p:sp>
      <p:sp>
        <p:nvSpPr>
          <p:cNvPr id="6" name="Rectangle 7"/>
          <p:cNvSpPr>
            <a:spLocks noGrp="1" noChangeArrowheads="1"/>
          </p:cNvSpPr>
          <p:nvPr>
            <p:ph type="sldNum" sz="quarter" idx="12"/>
          </p:nvPr>
        </p:nvSpPr>
        <p:spPr/>
        <p:txBody>
          <a:bodyPr/>
          <a:lstStyle>
            <a:lvl1pPr>
              <a:defRPr/>
            </a:lvl1pPr>
          </a:lstStyle>
          <a:p>
            <a:fld id="{10F35DC5-7E65-8247-99AB-4E984F8A921E}" type="slidenum">
              <a:rPr lang="en-US"/>
            </a:fld>
            <a:endParaRPr lang="en-US"/>
          </a:p>
        </p:txBody>
      </p:sp>
      <p:sp>
        <p:nvSpPr>
          <p:cNvPr id="8" name="Rectangle 2"/>
          <p:cNvSpPr>
            <a:spLocks noChangeArrowheads="1"/>
          </p:cNvSpPr>
          <p:nvPr userDrawn="1"/>
        </p:nvSpPr>
        <p:spPr bwMode="auto">
          <a:xfrm rot="5400000">
            <a:off x="-2548893" y="2548891"/>
            <a:ext cx="5143501" cy="45719"/>
          </a:xfrm>
          <a:prstGeom prst="rect">
            <a:avLst/>
          </a:prstGeom>
          <a:solidFill>
            <a:srgbClr val="A40508"/>
          </a:solidFill>
          <a:ln w="9525">
            <a:solidFill>
              <a:srgbClr val="A4001D"/>
            </a:solidFill>
            <a:miter lim="800000"/>
          </a:ln>
          <a:effectLst/>
        </p:spPr>
        <p:txBody>
          <a:bodyPr wrap="none" anchor="ctr"/>
          <a:lstStyle/>
          <a:p>
            <a:pPr algn="ctr">
              <a:defRPr/>
            </a:pPr>
            <a:endParaRPr lang="en-US">
              <a:solidFill>
                <a:srgbClr val="A50021"/>
              </a:solidFill>
              <a:ea typeface="+mn-ea"/>
              <a:cs typeface="+mn-cs"/>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showMasterSp="0">
  <p:cSld name="Completely Blank">
    <p:spTree>
      <p:nvGrpSpPr>
        <p:cNvPr id="1" name=""/>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showMasterSp="0">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22960" y="569214"/>
            <a:ext cx="7543800" cy="2674620"/>
          </a:xfrm>
        </p:spPr>
        <p:txBody>
          <a:bodyPr anchor="b">
            <a:normAutofit/>
          </a:bodyPr>
          <a:lstStyle>
            <a:lvl1pPr algn="l">
              <a:lnSpc>
                <a:spcPct val="85000"/>
              </a:lnSpc>
              <a:defRPr sz="6000" spc="-38"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825038" y="3341716"/>
            <a:ext cx="7543800" cy="857250"/>
          </a:xfrm>
        </p:spPr>
        <p:txBody>
          <a:bodyPr lIns="91440" rIns="91440">
            <a:normAutofit/>
          </a:bodyPr>
          <a:lstStyle>
            <a:lvl1pPr marL="0" indent="0" algn="l">
              <a:buNone/>
              <a:defRPr sz="1800" cap="all" spc="150" baseline="0">
                <a:solidFill>
                  <a:schemeClr val="tx2"/>
                </a:solidFill>
                <a:latin typeface="+mj-lt"/>
              </a:defRPr>
            </a:lvl1pPr>
            <a:lvl2pPr marL="342900" indent="0" algn="ctr">
              <a:buNone/>
              <a:defRPr sz="1800"/>
            </a:lvl2pPr>
            <a:lvl3pPr marL="685800" indent="0" algn="ctr">
              <a:buNone/>
              <a:defRPr sz="1800"/>
            </a:lvl3pPr>
            <a:lvl4pPr marL="1028700" indent="0" algn="ctr">
              <a:buNone/>
              <a:defRPr sz="1500"/>
            </a:lvl4pPr>
            <a:lvl5pPr marL="1371600" indent="0" algn="ctr">
              <a:buNone/>
              <a:defRPr sz="1500"/>
            </a:lvl5pPr>
            <a:lvl6pPr marL="1714500" indent="0" algn="ctr">
              <a:buNone/>
              <a:defRPr sz="1500"/>
            </a:lvl6pPr>
            <a:lvl7pPr marL="2057400" indent="0" algn="ctr">
              <a:buNone/>
              <a:defRPr sz="1500"/>
            </a:lvl7pPr>
            <a:lvl8pPr marL="2400300" indent="0" algn="ctr">
              <a:buNone/>
              <a:defRPr sz="1500"/>
            </a:lvl8pPr>
            <a:lvl9pPr marL="2743200" indent="0" algn="ctr">
              <a:buNone/>
              <a:defRPr sz="15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40CDC23-E565-C848-9AF6-12BD09C53D91}"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7771B2-D7F7-364E-B6F3-F7FE93606BCE}" type="slidenum">
              <a:rPr lang="en-US" smtClean="0"/>
            </a:fld>
            <a:endParaRPr lang="en-US"/>
          </a:p>
        </p:txBody>
      </p:sp>
      <p:sp>
        <p:nvSpPr>
          <p:cNvPr id="11" name="Rectangle 10"/>
          <p:cNvSpPr/>
          <p:nvPr userDrawn="1"/>
        </p:nvSpPr>
        <p:spPr>
          <a:xfrm rot="16200000">
            <a:off x="-2549264" y="2474314"/>
            <a:ext cx="5143502" cy="19487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userDrawn="1"/>
        </p:nvSpPr>
        <p:spPr>
          <a:xfrm rot="16200000" flipV="1">
            <a:off x="-2442604" y="2560132"/>
            <a:ext cx="5143502"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22960" y="119702"/>
            <a:ext cx="7543800" cy="680397"/>
          </a:xfrm>
        </p:spPr>
        <p:txBody>
          <a:bodyPr/>
          <a:lstStyle/>
          <a:p>
            <a:r>
              <a:rPr lang="en-US" dirty="0"/>
              <a:t>Click to edit Master title style</a:t>
            </a:r>
            <a:endParaRPr lang="en-US" dirty="0"/>
          </a:p>
        </p:txBody>
      </p:sp>
      <p:sp>
        <p:nvSpPr>
          <p:cNvPr id="3" name="Content Placeholder 2"/>
          <p:cNvSpPr>
            <a:spLocks noGrp="1"/>
          </p:cNvSpPr>
          <p:nvPr>
            <p:ph idx="1"/>
          </p:nvPr>
        </p:nvSpPr>
        <p:spPr>
          <a:xfrm>
            <a:off x="822960" y="1200150"/>
            <a:ext cx="7543801" cy="3429000"/>
          </a:xfrm>
        </p:spPr>
        <p:txBody>
          <a:bodyPr/>
          <a:lstStyle>
            <a:lvl1pPr marL="8255" indent="-8255">
              <a:buNone/>
              <a:defRPr sz="2800" baseline="0"/>
            </a:lvl1pPr>
            <a:lvl2pPr marL="405130" indent="-254000">
              <a:defRPr sz="2400" baseline="0"/>
            </a:lvl2pPr>
            <a:lvl3pPr marL="516255" indent="-228600">
              <a:defRPr sz="2000" baseline="0"/>
            </a:lvl3pPr>
            <a:lvl4pPr marL="690880" indent="-265430">
              <a:defRPr sz="1600" baseline="0"/>
            </a:lvl4pPr>
            <a:lvl5pPr marL="802005" indent="-240030">
              <a:defRPr sz="1400" baseline="0">
                <a:latin typeface="+mj-lt"/>
              </a:defRPr>
            </a:lvl5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4" name="Date Placeholder 3"/>
          <p:cNvSpPr>
            <a:spLocks noGrp="1"/>
          </p:cNvSpPr>
          <p:nvPr>
            <p:ph type="dt" sz="half" idx="10"/>
          </p:nvPr>
        </p:nvSpPr>
        <p:spPr/>
        <p:txBody>
          <a:bodyPr/>
          <a:lstStyle/>
          <a:p>
            <a:fld id="{240CDC23-E565-C848-9AF6-12BD09C53D91}" type="datetimeFigureOut">
              <a:rPr lang="en-US" smtClean="0"/>
            </a:fld>
            <a:endParaRPr lang="en-US"/>
          </a:p>
        </p:txBody>
      </p:sp>
      <p:sp>
        <p:nvSpPr>
          <p:cNvPr id="5" name="Footer Placeholder 4"/>
          <p:cNvSpPr>
            <a:spLocks noGrp="1"/>
          </p:cNvSpPr>
          <p:nvPr>
            <p:ph type="ftr" sz="quarter" idx="11"/>
          </p:nvPr>
        </p:nvSpPr>
        <p:spPr>
          <a:xfrm>
            <a:off x="2764640" y="5029201"/>
            <a:ext cx="3617103" cy="89483"/>
          </a:xfrm>
        </p:spPr>
        <p:txBody>
          <a:bodyPr/>
          <a:lstStyle>
            <a:lvl1pPr>
              <a:defRPr sz="600">
                <a:solidFill>
                  <a:schemeClr val="tx1"/>
                </a:solidFill>
              </a:defRPr>
            </a:lvl1pPr>
          </a:lstStyle>
          <a:p>
            <a:r>
              <a:rPr lang="en-US"/>
              <a:t>Slides adapted from Jure </a:t>
            </a:r>
            <a:r>
              <a:rPr lang="en-US" err="1"/>
              <a:t>Leskovec</a:t>
            </a:r>
            <a:endParaRPr lang="en-US" sz="525"/>
          </a:p>
          <a:p>
            <a:endParaRPr lang="en-US"/>
          </a:p>
        </p:txBody>
      </p:sp>
      <p:sp>
        <p:nvSpPr>
          <p:cNvPr id="6" name="Slide Number Placeholder 5"/>
          <p:cNvSpPr>
            <a:spLocks noGrp="1"/>
          </p:cNvSpPr>
          <p:nvPr>
            <p:ph type="sldNum" sz="quarter" idx="12"/>
          </p:nvPr>
        </p:nvSpPr>
        <p:spPr/>
        <p:txBody>
          <a:bodyPr/>
          <a:lstStyle/>
          <a:p>
            <a:fld id="{D07771B2-D7F7-364E-B6F3-F7FE93606BCE}" type="slidenum">
              <a:rPr lang="en-US" smtClean="0"/>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showMasterSp="0">
  <p:cSld name="Section Header">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22960" y="569214"/>
            <a:ext cx="7543800" cy="2674620"/>
          </a:xfrm>
        </p:spPr>
        <p:txBody>
          <a:bodyPr anchor="b" anchorCtr="0">
            <a:normAutofit/>
          </a:bodyPr>
          <a:lstStyle>
            <a:lvl1pPr>
              <a:lnSpc>
                <a:spcPct val="85000"/>
              </a:lnSpc>
              <a:defRPr sz="6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822960" y="3339846"/>
            <a:ext cx="7543800" cy="857250"/>
          </a:xfrm>
        </p:spPr>
        <p:txBody>
          <a:bodyPr lIns="91440" rIns="91440" anchor="t" anchorCtr="0">
            <a:normAutofit/>
          </a:bodyPr>
          <a:lstStyle>
            <a:lvl1pPr marL="0" indent="0">
              <a:buNone/>
              <a:defRPr sz="1800" cap="all" spc="150" baseline="0">
                <a:solidFill>
                  <a:schemeClr val="tx2"/>
                </a:solidFill>
                <a:latin typeface="+mj-lt"/>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240CDC23-E565-C848-9AF6-12BD09C53D91}" type="datetimeFigureOut">
              <a:rPr lang="en-US" smtClean="0"/>
            </a:fld>
            <a:endParaRPr lang="en-US"/>
          </a:p>
        </p:txBody>
      </p:sp>
      <p:sp>
        <p:nvSpPr>
          <p:cNvPr id="5" name="Footer Placeholder 4"/>
          <p:cNvSpPr>
            <a:spLocks noGrp="1"/>
          </p:cNvSpPr>
          <p:nvPr>
            <p:ph type="ftr" sz="quarter" idx="11"/>
          </p:nvPr>
        </p:nvSpPr>
        <p:spPr/>
        <p:txBody>
          <a:bodyPr/>
          <a:lstStyle>
            <a:lvl1pPr>
              <a:defRPr>
                <a:solidFill>
                  <a:schemeClr val="tx1"/>
                </a:solidFill>
              </a:defRPr>
            </a:lvl1pPr>
          </a:lstStyle>
          <a:p>
            <a:endParaRPr lang="en-US"/>
          </a:p>
        </p:txBody>
      </p:sp>
      <p:sp>
        <p:nvSpPr>
          <p:cNvPr id="6" name="Slide Number Placeholder 5"/>
          <p:cNvSpPr>
            <a:spLocks noGrp="1"/>
          </p:cNvSpPr>
          <p:nvPr>
            <p:ph type="sldNum" sz="quarter" idx="12"/>
          </p:nvPr>
        </p:nvSpPr>
        <p:spPr/>
        <p:txBody>
          <a:bodyPr/>
          <a:lstStyle/>
          <a:p>
            <a:fld id="{D07771B2-D7F7-364E-B6F3-F7FE93606BCE}" type="slidenum">
              <a:rPr lang="en-US" smtClean="0"/>
            </a:fld>
            <a:endParaRPr lang="en-US"/>
          </a:p>
        </p:txBody>
      </p:sp>
      <p:cxnSp>
        <p:nvCxnSpPr>
          <p:cNvPr id="9" name="Straight Connector 8"/>
          <p:cNvCxnSpPr/>
          <p:nvPr/>
        </p:nvCxnSpPr>
        <p:spPr>
          <a:xfrm>
            <a:off x="905744" y="325755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Rectangle 9"/>
          <p:cNvSpPr/>
          <p:nvPr userDrawn="1"/>
        </p:nvSpPr>
        <p:spPr>
          <a:xfrm rot="16200000">
            <a:off x="-2556759" y="2481809"/>
            <a:ext cx="5143502" cy="17988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userDrawn="1"/>
        </p:nvSpPr>
        <p:spPr>
          <a:xfrm rot="16200000" flipV="1">
            <a:off x="-2472584" y="2548889"/>
            <a:ext cx="5143502"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822960" y="214953"/>
            <a:ext cx="7543800" cy="1088068"/>
          </a:xfrm>
        </p:spPr>
        <p:txBody>
          <a:bodyPr/>
          <a:lstStyle/>
          <a:p>
            <a:r>
              <a:rPr lang="en-US"/>
              <a:t>Click to edit Master title style</a:t>
            </a:r>
            <a:endParaRPr lang="en-US" dirty="0"/>
          </a:p>
        </p:txBody>
      </p:sp>
      <p:sp>
        <p:nvSpPr>
          <p:cNvPr id="3" name="Content Placeholder 2"/>
          <p:cNvSpPr>
            <a:spLocks noGrp="1"/>
          </p:cNvSpPr>
          <p:nvPr>
            <p:ph sz="half" idx="1"/>
          </p:nvPr>
        </p:nvSpPr>
        <p:spPr>
          <a:xfrm>
            <a:off x="822960" y="1384301"/>
            <a:ext cx="3703320" cy="3017520"/>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Content Placeholder 3"/>
          <p:cNvSpPr>
            <a:spLocks noGrp="1"/>
          </p:cNvSpPr>
          <p:nvPr>
            <p:ph sz="half" idx="2"/>
          </p:nvPr>
        </p:nvSpPr>
        <p:spPr>
          <a:xfrm>
            <a:off x="4663440" y="1384303"/>
            <a:ext cx="3703320" cy="3017519"/>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Date Placeholder 4"/>
          <p:cNvSpPr>
            <a:spLocks noGrp="1"/>
          </p:cNvSpPr>
          <p:nvPr>
            <p:ph type="dt" sz="half" idx="10"/>
          </p:nvPr>
        </p:nvSpPr>
        <p:spPr/>
        <p:txBody>
          <a:bodyPr/>
          <a:lstStyle/>
          <a:p>
            <a:fld id="{240CDC23-E565-C848-9AF6-12BD09C53D91}"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07771B2-D7F7-364E-B6F3-F7FE93606BCE}" type="slidenum">
              <a:rPr lang="en-US" smtClean="0"/>
            </a:fld>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822960" y="214953"/>
            <a:ext cx="7543800" cy="1088068"/>
          </a:xfrm>
        </p:spPr>
        <p:txBody>
          <a:bodyPr/>
          <a:lstStyle/>
          <a:p>
            <a:r>
              <a:rPr lang="en-US"/>
              <a:t>Click to edit Master title style</a:t>
            </a:r>
            <a:endParaRPr lang="en-US" dirty="0"/>
          </a:p>
        </p:txBody>
      </p:sp>
      <p:sp>
        <p:nvSpPr>
          <p:cNvPr id="3" name="Text Placeholder 2"/>
          <p:cNvSpPr>
            <a:spLocks noGrp="1"/>
          </p:cNvSpPr>
          <p:nvPr>
            <p:ph type="body" idx="1"/>
          </p:nvPr>
        </p:nvSpPr>
        <p:spPr>
          <a:xfrm>
            <a:off x="822960" y="1384539"/>
            <a:ext cx="3703320" cy="552212"/>
          </a:xfrm>
        </p:spPr>
        <p:txBody>
          <a:bodyPr lIns="91440" rIns="91440" anchor="ctr">
            <a:normAutofit/>
          </a:bodyPr>
          <a:lstStyle>
            <a:lvl1pPr marL="0" indent="0">
              <a:buNone/>
              <a:defRPr sz="1500" b="0" cap="all" baseline="0">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endParaRPr lang="en-US"/>
          </a:p>
        </p:txBody>
      </p:sp>
      <p:sp>
        <p:nvSpPr>
          <p:cNvPr id="4" name="Content Placeholder 3"/>
          <p:cNvSpPr>
            <a:spLocks noGrp="1"/>
          </p:cNvSpPr>
          <p:nvPr>
            <p:ph sz="half" idx="2"/>
          </p:nvPr>
        </p:nvSpPr>
        <p:spPr>
          <a:xfrm>
            <a:off x="822960" y="1936751"/>
            <a:ext cx="3703320" cy="2465070"/>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Text Placeholder 4"/>
          <p:cNvSpPr>
            <a:spLocks noGrp="1"/>
          </p:cNvSpPr>
          <p:nvPr>
            <p:ph type="body" sz="quarter" idx="3"/>
          </p:nvPr>
        </p:nvSpPr>
        <p:spPr>
          <a:xfrm>
            <a:off x="4663440" y="1384539"/>
            <a:ext cx="3703320" cy="552212"/>
          </a:xfrm>
        </p:spPr>
        <p:txBody>
          <a:bodyPr lIns="91440" rIns="91440" anchor="ctr">
            <a:normAutofit/>
          </a:bodyPr>
          <a:lstStyle>
            <a:lvl1pPr marL="0" indent="0">
              <a:buNone/>
              <a:defRPr sz="1500" b="0" cap="all" baseline="0">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endParaRPr lang="en-US"/>
          </a:p>
        </p:txBody>
      </p:sp>
      <p:sp>
        <p:nvSpPr>
          <p:cNvPr id="6" name="Content Placeholder 5"/>
          <p:cNvSpPr>
            <a:spLocks noGrp="1"/>
          </p:cNvSpPr>
          <p:nvPr>
            <p:ph sz="quarter" idx="4"/>
          </p:nvPr>
        </p:nvSpPr>
        <p:spPr>
          <a:xfrm>
            <a:off x="4663440" y="1936751"/>
            <a:ext cx="3703320" cy="2465070"/>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7" name="Date Placeholder 6"/>
          <p:cNvSpPr>
            <a:spLocks noGrp="1"/>
          </p:cNvSpPr>
          <p:nvPr>
            <p:ph type="dt" sz="half" idx="10"/>
          </p:nvPr>
        </p:nvSpPr>
        <p:spPr/>
        <p:txBody>
          <a:bodyPr/>
          <a:lstStyle/>
          <a:p>
            <a:fld id="{240CDC23-E565-C848-9AF6-12BD09C53D91}"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07771B2-D7F7-364E-B6F3-F7FE93606BCE}"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a:xfrm>
            <a:off x="304800" y="1352550"/>
            <a:ext cx="8534400" cy="3333750"/>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Rectangle 5"/>
          <p:cNvSpPr>
            <a:spLocks noGrp="1" noChangeArrowheads="1"/>
          </p:cNvSpPr>
          <p:nvPr>
            <p:ph type="dt" sz="half" idx="10"/>
          </p:nvPr>
        </p:nvSpPr>
        <p:spPr>
          <a:xfrm>
            <a:off x="6858000" y="4705350"/>
            <a:ext cx="1981200" cy="342900"/>
          </a:xfrm>
        </p:spPr>
        <p:txBody>
          <a:bodyPr/>
          <a:lstStyle>
            <a:lvl1pPr>
              <a:defRPr/>
            </a:lvl1pPr>
          </a:lstStyle>
          <a:p>
            <a:pPr>
              <a:defRPr/>
            </a:pPr>
            <a:endParaRPr lang="en-US"/>
          </a:p>
        </p:txBody>
      </p:sp>
      <p:sp>
        <p:nvSpPr>
          <p:cNvPr id="5" name="Rectangle 6"/>
          <p:cNvSpPr>
            <a:spLocks noGrp="1" noChangeArrowheads="1"/>
          </p:cNvSpPr>
          <p:nvPr>
            <p:ph type="ftr" sz="quarter" idx="11"/>
          </p:nvPr>
        </p:nvSpPr>
        <p:spPr>
          <a:xfrm>
            <a:off x="3048000" y="4705350"/>
            <a:ext cx="2895600" cy="342900"/>
          </a:xfrm>
        </p:spPr>
        <p:txBody>
          <a:bodyPr/>
          <a:lstStyle>
            <a:lvl1pPr>
              <a:defRPr/>
            </a:lvl1pPr>
          </a:lstStyle>
          <a:p>
            <a:pPr>
              <a:defRPr/>
            </a:pPr>
            <a:endParaRPr lang="en-US"/>
          </a:p>
        </p:txBody>
      </p:sp>
      <p:sp>
        <p:nvSpPr>
          <p:cNvPr id="6" name="Rectangle 7"/>
          <p:cNvSpPr>
            <a:spLocks noGrp="1" noChangeArrowheads="1"/>
          </p:cNvSpPr>
          <p:nvPr>
            <p:ph type="sldNum" sz="quarter" idx="12"/>
          </p:nvPr>
        </p:nvSpPr>
        <p:spPr/>
        <p:txBody>
          <a:bodyPr/>
          <a:lstStyle>
            <a:lvl1pPr>
              <a:defRPr/>
            </a:lvl1pPr>
          </a:lstStyle>
          <a:p>
            <a:fld id="{10F35DC5-7E65-8247-99AB-4E984F8A921E}" type="slidenum">
              <a:rPr lang="en-US"/>
            </a:fld>
            <a:endParaRPr lang="en-US"/>
          </a:p>
        </p:txBody>
      </p:sp>
      <p:sp>
        <p:nvSpPr>
          <p:cNvPr id="8" name="Rectangle 2"/>
          <p:cNvSpPr>
            <a:spLocks noChangeArrowheads="1"/>
          </p:cNvSpPr>
          <p:nvPr userDrawn="1"/>
        </p:nvSpPr>
        <p:spPr bwMode="auto">
          <a:xfrm rot="5400000">
            <a:off x="-2548893" y="2548891"/>
            <a:ext cx="5143501" cy="45719"/>
          </a:xfrm>
          <a:prstGeom prst="rect">
            <a:avLst/>
          </a:prstGeom>
          <a:solidFill>
            <a:srgbClr val="A40508"/>
          </a:solidFill>
          <a:ln w="9525">
            <a:solidFill>
              <a:srgbClr val="A4001D"/>
            </a:solidFill>
            <a:miter lim="800000"/>
          </a:ln>
          <a:effectLst/>
        </p:spPr>
        <p:txBody>
          <a:bodyPr wrap="none" anchor="ctr"/>
          <a:lstStyle/>
          <a:p>
            <a:pPr algn="ctr">
              <a:defRPr/>
            </a:pPr>
            <a:endParaRPr lang="en-US">
              <a:solidFill>
                <a:srgbClr val="A50021"/>
              </a:solidFill>
              <a:ea typeface="+mn-ea"/>
              <a:cs typeface="+mn-cs"/>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22960" y="214953"/>
            <a:ext cx="7543800" cy="604197"/>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40CDC23-E565-C848-9AF6-12BD09C53D91}"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07771B2-D7F7-364E-B6F3-F7FE93606BCE}" type="slidenum">
              <a:rPr lang="en-US" smtClean="0"/>
            </a:fld>
            <a:endParaRPr 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showMasterSp="0">
  <p:cSld name="Content with Caption">
    <p:spTree>
      <p:nvGrpSpPr>
        <p:cNvPr id="1" name=""/>
        <p:cNvGrpSpPr/>
        <p:nvPr/>
      </p:nvGrpSpPr>
      <p:grpSpPr>
        <a:xfrm>
          <a:off x="0" y="0"/>
          <a:ext cx="0" cy="0"/>
          <a:chOff x="0" y="0"/>
          <a:chExt cx="0" cy="0"/>
        </a:xfrm>
      </p:grpSpPr>
      <p:sp>
        <p:nvSpPr>
          <p:cNvPr id="8" name="Rectangle 7"/>
          <p:cNvSpPr/>
          <p:nvPr/>
        </p:nvSpPr>
        <p:spPr>
          <a:xfrm>
            <a:off x="14" y="0"/>
            <a:ext cx="3038093"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445769"/>
            <a:ext cx="2400300" cy="1714500"/>
          </a:xfrm>
        </p:spPr>
        <p:txBody>
          <a:bodyPr anchor="b">
            <a:normAutofit/>
          </a:bodyPr>
          <a:lstStyle>
            <a:lvl1pPr>
              <a:defRPr sz="27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3460238" y="548640"/>
            <a:ext cx="5009393" cy="3943350"/>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Text Placeholder 3"/>
          <p:cNvSpPr>
            <a:spLocks noGrp="1"/>
          </p:cNvSpPr>
          <p:nvPr>
            <p:ph type="body" sz="half" idx="2"/>
          </p:nvPr>
        </p:nvSpPr>
        <p:spPr>
          <a:xfrm>
            <a:off x="342900" y="2194560"/>
            <a:ext cx="2400300" cy="2534343"/>
          </a:xfrm>
        </p:spPr>
        <p:txBody>
          <a:bodyPr lIns="91440" rIns="91440">
            <a:normAutofit/>
          </a:bodyPr>
          <a:lstStyle>
            <a:lvl1pPr marL="0" indent="0">
              <a:buNone/>
              <a:defRPr sz="1125">
                <a:solidFill>
                  <a:srgbClr val="FFFFFF"/>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endParaRPr lang="en-US"/>
          </a:p>
        </p:txBody>
      </p:sp>
      <p:sp>
        <p:nvSpPr>
          <p:cNvPr id="5" name="Date Placeholder 4"/>
          <p:cNvSpPr>
            <a:spLocks noGrp="1"/>
          </p:cNvSpPr>
          <p:nvPr>
            <p:ph type="dt" sz="half" idx="10"/>
          </p:nvPr>
        </p:nvSpPr>
        <p:spPr>
          <a:xfrm>
            <a:off x="349135" y="4844840"/>
            <a:ext cx="1963883" cy="273844"/>
          </a:xfrm>
        </p:spPr>
        <p:txBody>
          <a:bodyPr/>
          <a:lstStyle>
            <a:lvl1pPr algn="l">
              <a:defRPr/>
            </a:lvl1pPr>
          </a:lstStyle>
          <a:p>
            <a:fld id="{240CDC23-E565-C848-9AF6-12BD09C53D91}" type="datetimeFigureOut">
              <a:rPr lang="en-US" smtClean="0"/>
            </a:fld>
            <a:endParaRPr lang="en-US"/>
          </a:p>
        </p:txBody>
      </p:sp>
      <p:sp>
        <p:nvSpPr>
          <p:cNvPr id="6" name="Footer Placeholder 5"/>
          <p:cNvSpPr>
            <a:spLocks noGrp="1"/>
          </p:cNvSpPr>
          <p:nvPr>
            <p:ph type="ftr" sz="quarter" idx="11"/>
          </p:nvPr>
        </p:nvSpPr>
        <p:spPr>
          <a:xfrm>
            <a:off x="3600450" y="4844840"/>
            <a:ext cx="3486150" cy="273844"/>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D07771B2-D7F7-364E-B6F3-F7FE93606BCE}" type="slidenum">
              <a:rPr lang="en-US" smtClean="0"/>
            </a:fld>
            <a:endParaRPr 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fld id="{240CDC23-E565-C848-9AF6-12BD09C53D91}" type="datetimeFigureOut">
              <a:rPr lang="en-US" smtClean="0"/>
            </a:fld>
            <a:r>
              <a:rPr lang="en-US" err="1"/>
              <a:t>sss</a:t>
            </a:r>
            <a:endParaRPr lang="en-US"/>
          </a:p>
        </p:txBody>
      </p:sp>
      <p:sp>
        <p:nvSpPr>
          <p:cNvPr id="5" name="Footer Placeholder 4"/>
          <p:cNvSpPr>
            <a:spLocks noGrp="1"/>
          </p:cNvSpPr>
          <p:nvPr>
            <p:ph type="ftr" sz="quarter" idx="11"/>
          </p:nvPr>
        </p:nvSpPr>
        <p:spPr/>
        <p:txBody>
          <a:bodyPr/>
          <a:lstStyle>
            <a:lvl1pPr>
              <a:defRPr>
                <a:solidFill>
                  <a:schemeClr val="tx1"/>
                </a:solidFill>
              </a:defRPr>
            </a:lvl1pPr>
          </a:lstStyle>
          <a:p>
            <a:r>
              <a:rPr lang="en-US"/>
              <a:t>Slides adapted from Jure </a:t>
            </a:r>
            <a:r>
              <a:rPr lang="en-US" err="1"/>
              <a:t>Leskovec</a:t>
            </a:r>
            <a:endParaRPr lang="en-US" sz="600"/>
          </a:p>
        </p:txBody>
      </p:sp>
      <p:sp>
        <p:nvSpPr>
          <p:cNvPr id="6" name="Slide Number Placeholder 5"/>
          <p:cNvSpPr>
            <a:spLocks noGrp="1"/>
          </p:cNvSpPr>
          <p:nvPr>
            <p:ph type="sldNum" sz="quarter" idx="12"/>
          </p:nvPr>
        </p:nvSpPr>
        <p:spPr/>
        <p:txBody>
          <a:bodyPr/>
          <a:lstStyle/>
          <a:p>
            <a:fld id="{D07771B2-D7F7-364E-B6F3-F7FE93606BCE}" type="slidenum">
              <a:rPr lang="en-US" smtClean="0"/>
            </a:fld>
            <a:endParaRPr 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showMasterSp="0">
  <p:cSld name="1_Title Slide">
    <p:spTree>
      <p:nvGrpSpPr>
        <p:cNvPr id="1" name=""/>
        <p:cNvGrpSpPr/>
        <p:nvPr/>
      </p:nvGrpSpPr>
      <p:grpSpPr>
        <a:xfrm>
          <a:off x="0" y="0"/>
          <a:ext cx="0" cy="0"/>
          <a:chOff x="0" y="0"/>
          <a:chExt cx="0" cy="0"/>
        </a:xfrm>
      </p:grpSpPr>
      <p:sp>
        <p:nvSpPr>
          <p:cNvPr id="205826" name="Rectangle 2"/>
          <p:cNvSpPr>
            <a:spLocks noGrp="1" noChangeArrowheads="1"/>
          </p:cNvSpPr>
          <p:nvPr>
            <p:ph type="ctrTitle"/>
          </p:nvPr>
        </p:nvSpPr>
        <p:spPr>
          <a:xfrm>
            <a:off x="4572000" y="510778"/>
            <a:ext cx="3890964" cy="1298972"/>
          </a:xfrm>
        </p:spPr>
        <p:txBody>
          <a:bodyPr/>
          <a:lstStyle>
            <a:lvl1pPr algn="ctr">
              <a:defRPr sz="2400" b="1"/>
            </a:lvl1pPr>
          </a:lstStyle>
          <a:p>
            <a:r>
              <a:rPr lang="en-US"/>
              <a:t>Click to edit Master title style</a:t>
            </a:r>
            <a:endParaRPr lang="en-US" dirty="0"/>
          </a:p>
        </p:txBody>
      </p:sp>
      <p:sp>
        <p:nvSpPr>
          <p:cNvPr id="205827" name="Rectangle 3"/>
          <p:cNvSpPr>
            <a:spLocks noGrp="1" noChangeArrowheads="1"/>
          </p:cNvSpPr>
          <p:nvPr>
            <p:ph type="subTitle" idx="1"/>
          </p:nvPr>
        </p:nvSpPr>
        <p:spPr>
          <a:xfrm>
            <a:off x="4572000" y="2876550"/>
            <a:ext cx="3886200" cy="1676400"/>
          </a:xfrm>
        </p:spPr>
        <p:txBody>
          <a:bodyPr/>
          <a:lstStyle>
            <a:lvl1pPr marL="0" indent="0" algn="ctr">
              <a:spcBef>
                <a:spcPts val="675"/>
              </a:spcBef>
              <a:buFont typeface="Times" charset="0"/>
              <a:buNone/>
              <a:defRPr/>
            </a:lvl1pPr>
          </a:lstStyle>
          <a:p>
            <a:r>
              <a:rPr lang="en-US"/>
              <a:t>Click to edit Master subtitle style</a:t>
            </a:r>
            <a:endParaRPr lang="en-US" dirty="0"/>
          </a:p>
        </p:txBody>
      </p:sp>
      <p:sp>
        <p:nvSpPr>
          <p:cNvPr id="5" name="Rectangle 4"/>
          <p:cNvSpPr>
            <a:spLocks noGrp="1" noChangeArrowheads="1"/>
          </p:cNvSpPr>
          <p:nvPr>
            <p:ph type="dt" sz="half" idx="10"/>
          </p:nvPr>
        </p:nvSpPr>
        <p:spPr>
          <a:xfrm>
            <a:off x="7239000" y="4705350"/>
            <a:ext cx="1219200" cy="342900"/>
          </a:xfrm>
        </p:spPr>
        <p:txBody>
          <a:bodyPr anchor="b"/>
          <a:lstStyle>
            <a:lvl1pPr>
              <a:defRPr>
                <a:solidFill>
                  <a:schemeClr val="bg2"/>
                </a:solidFill>
              </a:defRPr>
            </a:lvl1pPr>
          </a:lstStyle>
          <a:p>
            <a:pPr>
              <a:defRPr/>
            </a:pPr>
            <a:endParaRPr lang="en-US"/>
          </a:p>
        </p:txBody>
      </p:sp>
      <p:sp>
        <p:nvSpPr>
          <p:cNvPr id="6" name="Rectangle 5"/>
          <p:cNvSpPr>
            <a:spLocks noGrp="1" noChangeArrowheads="1"/>
          </p:cNvSpPr>
          <p:nvPr>
            <p:ph type="ftr" sz="quarter" idx="11"/>
          </p:nvPr>
        </p:nvSpPr>
        <p:spPr>
          <a:xfrm>
            <a:off x="5334000" y="4705350"/>
            <a:ext cx="1905000" cy="342900"/>
          </a:xfrm>
        </p:spPr>
        <p:txBody>
          <a:bodyPr anchor="b"/>
          <a:lstStyle>
            <a:lvl1pPr>
              <a:defRPr>
                <a:solidFill>
                  <a:schemeClr val="bg2"/>
                </a:solidFill>
              </a:defRPr>
            </a:lvl1pPr>
          </a:lstStyle>
          <a:p>
            <a:pPr>
              <a:defRPr/>
            </a:pPr>
            <a:endParaRPr lang="en-US"/>
          </a:p>
        </p:txBody>
      </p:sp>
      <p:sp>
        <p:nvSpPr>
          <p:cNvPr id="11" name="Rectangle 6"/>
          <p:cNvSpPr>
            <a:spLocks noGrp="1" noChangeArrowheads="1"/>
          </p:cNvSpPr>
          <p:nvPr>
            <p:ph type="sldNum" sz="quarter" idx="12"/>
          </p:nvPr>
        </p:nvSpPr>
        <p:spPr>
          <a:xfrm>
            <a:off x="4572000" y="4705350"/>
            <a:ext cx="765174" cy="342900"/>
          </a:xfrm>
        </p:spPr>
        <p:txBody>
          <a:bodyPr anchor="b"/>
          <a:lstStyle>
            <a:lvl1pPr>
              <a:defRPr>
                <a:solidFill>
                  <a:schemeClr val="bg2"/>
                </a:solidFill>
              </a:defRPr>
            </a:lvl1pPr>
          </a:lstStyle>
          <a:p>
            <a:fld id="{E74C7FEE-6B48-4643-BCFB-F13B0E13E171}" type="slidenum">
              <a:rPr lang="en-US"/>
            </a:fld>
            <a:endParaRPr 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04800" y="1253728"/>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304800" y="1733550"/>
            <a:ext cx="4040188" cy="2971800"/>
          </a:xfrm>
        </p:spPr>
        <p:txBody>
          <a:bodyPr/>
          <a:lstStyle>
            <a:lvl1pPr>
              <a:defRPr sz="2400"/>
            </a:lvl1pPr>
            <a:lvl2pPr>
              <a:defRPr sz="20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Text Placeholder 4"/>
          <p:cNvSpPr>
            <a:spLocks noGrp="1"/>
          </p:cNvSpPr>
          <p:nvPr>
            <p:ph type="body" sz="quarter" idx="3"/>
          </p:nvPr>
        </p:nvSpPr>
        <p:spPr>
          <a:xfrm>
            <a:off x="4492626" y="1253728"/>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4492626" y="1733550"/>
            <a:ext cx="4041775" cy="2971800"/>
          </a:xfrm>
        </p:spPr>
        <p:txBody>
          <a:bodyPr/>
          <a:lstStyle>
            <a:lvl1pPr>
              <a:defRPr sz="2400"/>
            </a:lvl1pPr>
            <a:lvl2pPr>
              <a:defRPr sz="20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7" name="Rectangle 5"/>
          <p:cNvSpPr>
            <a:spLocks noGrp="1" noChangeArrowheads="1"/>
          </p:cNvSpPr>
          <p:nvPr>
            <p:ph type="dt" sz="half" idx="10"/>
          </p:nvPr>
        </p:nvSpPr>
        <p:spPr>
          <a:xfrm>
            <a:off x="6248400" y="4705350"/>
            <a:ext cx="1981200" cy="342900"/>
          </a:xfrm>
        </p:spPr>
        <p:txBody>
          <a:bodyPr/>
          <a:lstStyle>
            <a:lvl1pPr>
              <a:defRPr/>
            </a:lvl1pPr>
          </a:lstStyle>
          <a:p>
            <a:pPr>
              <a:defRPr/>
            </a:pPr>
            <a:endParaRPr lang="en-US"/>
          </a:p>
        </p:txBody>
      </p:sp>
      <p:sp>
        <p:nvSpPr>
          <p:cNvPr id="8" name="Rectangle 6"/>
          <p:cNvSpPr>
            <a:spLocks noGrp="1" noChangeArrowheads="1"/>
          </p:cNvSpPr>
          <p:nvPr>
            <p:ph type="ftr" sz="quarter" idx="11"/>
          </p:nvPr>
        </p:nvSpPr>
        <p:spPr>
          <a:xfrm>
            <a:off x="2819400" y="4705350"/>
            <a:ext cx="2895600" cy="342900"/>
          </a:xfrm>
        </p:spPr>
        <p:txBody>
          <a:bodyPr/>
          <a:lstStyle>
            <a:lvl1pPr>
              <a:defRPr/>
            </a:lvl1pPr>
          </a:lstStyle>
          <a:p>
            <a:pPr>
              <a:defRPr/>
            </a:pPr>
            <a:endParaRPr lang="en-US"/>
          </a:p>
        </p:txBody>
      </p:sp>
      <p:sp>
        <p:nvSpPr>
          <p:cNvPr id="9" name="Rectangle 7"/>
          <p:cNvSpPr>
            <a:spLocks noGrp="1" noChangeArrowheads="1"/>
          </p:cNvSpPr>
          <p:nvPr>
            <p:ph type="sldNum" sz="quarter" idx="12"/>
          </p:nvPr>
        </p:nvSpPr>
        <p:spPr/>
        <p:txBody>
          <a:bodyPr/>
          <a:lstStyle>
            <a:lvl1pPr>
              <a:defRPr/>
            </a:lvl1pPr>
          </a:lstStyle>
          <a:p>
            <a:fld id="{231C68C3-6089-F349-9232-42643877B0CF}" type="slidenum">
              <a:rPr lang="en-US"/>
            </a:fld>
            <a:endParaRPr lang="en-US"/>
          </a:p>
        </p:txBody>
      </p:sp>
      <p:sp>
        <p:nvSpPr>
          <p:cNvPr id="10" name="Rectangle 2"/>
          <p:cNvSpPr>
            <a:spLocks noChangeArrowheads="1"/>
          </p:cNvSpPr>
          <p:nvPr userDrawn="1"/>
        </p:nvSpPr>
        <p:spPr bwMode="auto">
          <a:xfrm rot="5400000">
            <a:off x="-2548893" y="2548891"/>
            <a:ext cx="5143501" cy="45719"/>
          </a:xfrm>
          <a:prstGeom prst="rect">
            <a:avLst/>
          </a:prstGeom>
          <a:solidFill>
            <a:srgbClr val="A40508"/>
          </a:solidFill>
          <a:ln w="9525">
            <a:solidFill>
              <a:srgbClr val="A4001D"/>
            </a:solidFill>
            <a:miter lim="800000"/>
          </a:ln>
          <a:effectLst/>
        </p:spPr>
        <p:txBody>
          <a:bodyPr wrap="none" anchor="ctr"/>
          <a:lstStyle/>
          <a:p>
            <a:pPr algn="ctr">
              <a:defRPr/>
            </a:pPr>
            <a:endParaRPr lang="en-US">
              <a:solidFill>
                <a:srgbClr val="A50021"/>
              </a:solidFill>
              <a:ea typeface="+mn-ea"/>
              <a:cs typeface="+mn-cs"/>
            </a:endParaRPr>
          </a:p>
        </p:txBody>
      </p:sp>
      <p:sp>
        <p:nvSpPr>
          <p:cNvPr id="11" name="Title 1"/>
          <p:cNvSpPr>
            <a:spLocks noGrp="1"/>
          </p:cNvSpPr>
          <p:nvPr>
            <p:ph type="title"/>
          </p:nvPr>
        </p:nvSpPr>
        <p:spPr>
          <a:xfrm>
            <a:off x="1371600" y="381000"/>
            <a:ext cx="7467600" cy="742950"/>
          </a:xfrm>
        </p:spPr>
        <p:txBody>
          <a:bodyPr/>
          <a:lstStyle/>
          <a:p>
            <a:r>
              <a:rPr lang="en-US"/>
              <a:t>Click to edit Master title style</a:t>
            </a:r>
            <a:endParaRPr lang="en-US" dirty="0"/>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nd Content over Tex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04800" y="1314450"/>
            <a:ext cx="7772400" cy="1628775"/>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304800" y="3057525"/>
            <a:ext cx="7772400" cy="1628775"/>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Rectangle 5"/>
          <p:cNvSpPr>
            <a:spLocks noGrp="1" noChangeArrowheads="1"/>
          </p:cNvSpPr>
          <p:nvPr>
            <p:ph type="dt" sz="half" idx="10"/>
          </p:nvPr>
        </p:nvSpPr>
        <p:spPr/>
        <p:txBody>
          <a:bodyPr/>
          <a:lstStyle>
            <a:lvl1pPr>
              <a:defRPr/>
            </a:lvl1pPr>
          </a:lstStyle>
          <a:p>
            <a:pPr>
              <a:defRPr/>
            </a:pPr>
            <a:endParaRPr lang="en-US"/>
          </a:p>
        </p:txBody>
      </p:sp>
      <p:sp>
        <p:nvSpPr>
          <p:cNvPr id="6" name="Rectangle 6"/>
          <p:cNvSpPr>
            <a:spLocks noGrp="1" noChangeArrowheads="1"/>
          </p:cNvSpPr>
          <p:nvPr>
            <p:ph type="ftr" sz="quarter" idx="11"/>
          </p:nvPr>
        </p:nvSpPr>
        <p:spPr/>
        <p:txBody>
          <a:bodyPr/>
          <a:lstStyle>
            <a:lvl1pPr>
              <a:defRPr/>
            </a:lvl1pPr>
          </a:lstStyle>
          <a:p>
            <a:pPr>
              <a:defRPr/>
            </a:pPr>
            <a:endParaRPr lang="en-US"/>
          </a:p>
        </p:txBody>
      </p:sp>
      <p:sp>
        <p:nvSpPr>
          <p:cNvPr id="7" name="Rectangle 7"/>
          <p:cNvSpPr>
            <a:spLocks noGrp="1" noChangeArrowheads="1"/>
          </p:cNvSpPr>
          <p:nvPr>
            <p:ph type="sldNum" sz="quarter" idx="12"/>
          </p:nvPr>
        </p:nvSpPr>
        <p:spPr/>
        <p:txBody>
          <a:bodyPr/>
          <a:lstStyle>
            <a:lvl1pPr>
              <a:defRPr/>
            </a:lvl1pPr>
          </a:lstStyle>
          <a:p>
            <a:fld id="{E943D734-B240-FB4D-AF6E-6869FD669100}" type="slidenum">
              <a:rPr lang="en-US"/>
            </a:fld>
            <a:endParaRPr lang="en-US"/>
          </a:p>
        </p:txBody>
      </p:sp>
      <p:sp>
        <p:nvSpPr>
          <p:cNvPr id="9" name="Rectangle 2"/>
          <p:cNvSpPr>
            <a:spLocks noChangeArrowheads="1"/>
          </p:cNvSpPr>
          <p:nvPr userDrawn="1"/>
        </p:nvSpPr>
        <p:spPr bwMode="auto">
          <a:xfrm rot="5400000">
            <a:off x="-2548893" y="2548891"/>
            <a:ext cx="5143501" cy="45719"/>
          </a:xfrm>
          <a:prstGeom prst="rect">
            <a:avLst/>
          </a:prstGeom>
          <a:solidFill>
            <a:srgbClr val="A40508"/>
          </a:solidFill>
          <a:ln w="9525">
            <a:solidFill>
              <a:srgbClr val="A4001D"/>
            </a:solidFill>
            <a:miter lim="800000"/>
          </a:ln>
          <a:effectLst/>
        </p:spPr>
        <p:txBody>
          <a:bodyPr wrap="none" anchor="ctr"/>
          <a:lstStyle/>
          <a:p>
            <a:pPr algn="ctr">
              <a:defRPr/>
            </a:pPr>
            <a:endParaRPr lang="en-US">
              <a:solidFill>
                <a:srgbClr val="A50021"/>
              </a:solidFill>
              <a:ea typeface="+mn-ea"/>
              <a:cs typeface="+mn-cs"/>
            </a:endParaRPr>
          </a:p>
        </p:txBody>
      </p:sp>
      <p:sp>
        <p:nvSpPr>
          <p:cNvPr id="10" name="Title 1"/>
          <p:cNvSpPr>
            <a:spLocks noGrp="1"/>
          </p:cNvSpPr>
          <p:nvPr>
            <p:ph type="title"/>
          </p:nvPr>
        </p:nvSpPr>
        <p:spPr>
          <a:xfrm>
            <a:off x="1371600" y="381000"/>
            <a:ext cx="7467600" cy="742950"/>
          </a:xfrm>
        </p:spPr>
        <p:txBody>
          <a:bodyPr/>
          <a:lstStyle/>
          <a:p>
            <a:r>
              <a:rPr lang="en-US"/>
              <a:t>Click to edit Master title style</a:t>
            </a:r>
            <a:endParaRPr lang="en-US" dirty="0"/>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p:txBody>
          <a:bodyPr/>
          <a:lstStyle>
            <a:lvl1pPr>
              <a:defRPr/>
            </a:lvl1pPr>
          </a:lstStyle>
          <a:p>
            <a:pPr>
              <a:defRPr/>
            </a:pPr>
            <a:endParaRPr lang="en-US"/>
          </a:p>
        </p:txBody>
      </p:sp>
      <p:sp>
        <p:nvSpPr>
          <p:cNvPr id="3" name="Rectangle 6"/>
          <p:cNvSpPr>
            <a:spLocks noGrp="1" noChangeArrowheads="1"/>
          </p:cNvSpPr>
          <p:nvPr>
            <p:ph type="ftr" sz="quarter" idx="11"/>
          </p:nvPr>
        </p:nvSpPr>
        <p:spPr/>
        <p:txBody>
          <a:bodyPr/>
          <a:lstStyle>
            <a:lvl1pPr>
              <a:defRPr/>
            </a:lvl1pPr>
          </a:lstStyle>
          <a:p>
            <a:pPr>
              <a:defRPr/>
            </a:pPr>
            <a:endParaRPr lang="en-US"/>
          </a:p>
        </p:txBody>
      </p:sp>
      <p:sp>
        <p:nvSpPr>
          <p:cNvPr id="4" name="Rectangle 7"/>
          <p:cNvSpPr>
            <a:spLocks noGrp="1" noChangeArrowheads="1"/>
          </p:cNvSpPr>
          <p:nvPr>
            <p:ph type="sldNum" sz="quarter" idx="12"/>
          </p:nvPr>
        </p:nvSpPr>
        <p:spPr/>
        <p:txBody>
          <a:bodyPr/>
          <a:lstStyle>
            <a:lvl1pPr>
              <a:defRPr/>
            </a:lvl1pPr>
          </a:lstStyle>
          <a:p>
            <a:fld id="{B228E5E2-1321-4548-96C8-615581C5A8C2}" type="slidenum">
              <a:rPr lang="en-US"/>
            </a:fld>
            <a:endParaRPr 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_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04800" y="1253728"/>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304800" y="1733550"/>
            <a:ext cx="4040188" cy="2971800"/>
          </a:xfrm>
        </p:spPr>
        <p:txBody>
          <a:bodyPr/>
          <a:lstStyle>
            <a:lvl1pPr>
              <a:defRPr sz="2400"/>
            </a:lvl1pPr>
            <a:lvl2pPr>
              <a:defRPr sz="20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Text Placeholder 4"/>
          <p:cNvSpPr>
            <a:spLocks noGrp="1"/>
          </p:cNvSpPr>
          <p:nvPr>
            <p:ph type="body" sz="quarter" idx="3"/>
          </p:nvPr>
        </p:nvSpPr>
        <p:spPr>
          <a:xfrm>
            <a:off x="4492626" y="1253728"/>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4492626" y="1733550"/>
            <a:ext cx="4041775" cy="2971800"/>
          </a:xfrm>
        </p:spPr>
        <p:txBody>
          <a:bodyPr/>
          <a:lstStyle>
            <a:lvl1pPr>
              <a:defRPr sz="2400"/>
            </a:lvl1pPr>
            <a:lvl2pPr>
              <a:defRPr sz="20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7" name="Rectangle 5"/>
          <p:cNvSpPr>
            <a:spLocks noGrp="1" noChangeArrowheads="1"/>
          </p:cNvSpPr>
          <p:nvPr>
            <p:ph type="dt" sz="half" idx="10"/>
          </p:nvPr>
        </p:nvSpPr>
        <p:spPr>
          <a:xfrm>
            <a:off x="6248400" y="4705350"/>
            <a:ext cx="1981200" cy="342900"/>
          </a:xfrm>
        </p:spPr>
        <p:txBody>
          <a:bodyPr/>
          <a:lstStyle>
            <a:lvl1pPr>
              <a:defRPr/>
            </a:lvl1pPr>
          </a:lstStyle>
          <a:p>
            <a:pPr>
              <a:defRPr/>
            </a:pPr>
            <a:endParaRPr lang="en-US"/>
          </a:p>
        </p:txBody>
      </p:sp>
      <p:sp>
        <p:nvSpPr>
          <p:cNvPr id="8" name="Rectangle 6"/>
          <p:cNvSpPr>
            <a:spLocks noGrp="1" noChangeArrowheads="1"/>
          </p:cNvSpPr>
          <p:nvPr>
            <p:ph type="ftr" sz="quarter" idx="11"/>
          </p:nvPr>
        </p:nvSpPr>
        <p:spPr>
          <a:xfrm>
            <a:off x="2819400" y="4705350"/>
            <a:ext cx="2895600" cy="342900"/>
          </a:xfrm>
        </p:spPr>
        <p:txBody>
          <a:bodyPr/>
          <a:lstStyle>
            <a:lvl1pPr>
              <a:defRPr/>
            </a:lvl1pPr>
          </a:lstStyle>
          <a:p>
            <a:pPr>
              <a:defRPr/>
            </a:pPr>
            <a:endParaRPr lang="en-US"/>
          </a:p>
        </p:txBody>
      </p:sp>
      <p:sp>
        <p:nvSpPr>
          <p:cNvPr id="9" name="Rectangle 7"/>
          <p:cNvSpPr>
            <a:spLocks noGrp="1" noChangeArrowheads="1"/>
          </p:cNvSpPr>
          <p:nvPr>
            <p:ph type="sldNum" sz="quarter" idx="12"/>
          </p:nvPr>
        </p:nvSpPr>
        <p:spPr/>
        <p:txBody>
          <a:bodyPr/>
          <a:lstStyle>
            <a:lvl1pPr>
              <a:defRPr/>
            </a:lvl1pPr>
          </a:lstStyle>
          <a:p>
            <a:fld id="{231C68C3-6089-F349-9232-42643877B0CF}" type="slidenum">
              <a:rPr lang="en-US"/>
            </a:fld>
            <a:endParaRPr lang="en-US"/>
          </a:p>
        </p:txBody>
      </p:sp>
      <p:sp>
        <p:nvSpPr>
          <p:cNvPr id="10" name="Rectangle 2"/>
          <p:cNvSpPr>
            <a:spLocks noChangeArrowheads="1"/>
          </p:cNvSpPr>
          <p:nvPr userDrawn="1"/>
        </p:nvSpPr>
        <p:spPr bwMode="auto">
          <a:xfrm rot="5400000">
            <a:off x="-2548893" y="2548891"/>
            <a:ext cx="5143501" cy="45719"/>
          </a:xfrm>
          <a:prstGeom prst="rect">
            <a:avLst/>
          </a:prstGeom>
          <a:solidFill>
            <a:srgbClr val="A40508"/>
          </a:solidFill>
          <a:ln w="9525">
            <a:solidFill>
              <a:srgbClr val="A4001D"/>
            </a:solidFill>
            <a:miter lim="800000"/>
          </a:ln>
          <a:effectLst/>
        </p:spPr>
        <p:txBody>
          <a:bodyPr wrap="none" anchor="ctr"/>
          <a:lstStyle/>
          <a:p>
            <a:pPr algn="ctr">
              <a:defRPr/>
            </a:pPr>
            <a:endParaRPr lang="en-US">
              <a:solidFill>
                <a:srgbClr val="A50021"/>
              </a:solidFill>
              <a:ea typeface="+mn-ea"/>
              <a:cs typeface="+mn-cs"/>
            </a:endParaRPr>
          </a:p>
        </p:txBody>
      </p:sp>
      <p:sp>
        <p:nvSpPr>
          <p:cNvPr id="11" name="Title 1"/>
          <p:cNvSpPr>
            <a:spLocks noGrp="1"/>
          </p:cNvSpPr>
          <p:nvPr>
            <p:ph type="title"/>
          </p:nvPr>
        </p:nvSpPr>
        <p:spPr>
          <a:xfrm>
            <a:off x="1371600" y="381000"/>
            <a:ext cx="7467600" cy="742950"/>
          </a:xfrm>
        </p:spPr>
        <p:txBody>
          <a:bodyPr/>
          <a:lstStyle/>
          <a:p>
            <a:r>
              <a:rPr lang="en-US"/>
              <a:t>Click to edit Master title style</a:t>
            </a:r>
            <a:endParaRPr lang="en-US" dirty="0"/>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Title and Content over Tex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04800" y="1314450"/>
            <a:ext cx="7772400" cy="1628775"/>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304800" y="3057525"/>
            <a:ext cx="7772400" cy="1628775"/>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Rectangle 5"/>
          <p:cNvSpPr>
            <a:spLocks noGrp="1" noChangeArrowheads="1"/>
          </p:cNvSpPr>
          <p:nvPr>
            <p:ph type="dt" sz="half" idx="10"/>
          </p:nvPr>
        </p:nvSpPr>
        <p:spPr/>
        <p:txBody>
          <a:bodyPr/>
          <a:lstStyle>
            <a:lvl1pPr>
              <a:defRPr/>
            </a:lvl1pPr>
          </a:lstStyle>
          <a:p>
            <a:pPr>
              <a:defRPr/>
            </a:pPr>
            <a:endParaRPr lang="en-US"/>
          </a:p>
        </p:txBody>
      </p:sp>
      <p:sp>
        <p:nvSpPr>
          <p:cNvPr id="6" name="Rectangle 6"/>
          <p:cNvSpPr>
            <a:spLocks noGrp="1" noChangeArrowheads="1"/>
          </p:cNvSpPr>
          <p:nvPr>
            <p:ph type="ftr" sz="quarter" idx="11"/>
          </p:nvPr>
        </p:nvSpPr>
        <p:spPr/>
        <p:txBody>
          <a:bodyPr/>
          <a:lstStyle>
            <a:lvl1pPr>
              <a:defRPr/>
            </a:lvl1pPr>
          </a:lstStyle>
          <a:p>
            <a:pPr>
              <a:defRPr/>
            </a:pPr>
            <a:endParaRPr lang="en-US"/>
          </a:p>
        </p:txBody>
      </p:sp>
      <p:sp>
        <p:nvSpPr>
          <p:cNvPr id="7" name="Rectangle 7"/>
          <p:cNvSpPr>
            <a:spLocks noGrp="1" noChangeArrowheads="1"/>
          </p:cNvSpPr>
          <p:nvPr>
            <p:ph type="sldNum" sz="quarter" idx="12"/>
          </p:nvPr>
        </p:nvSpPr>
        <p:spPr/>
        <p:txBody>
          <a:bodyPr/>
          <a:lstStyle>
            <a:lvl1pPr>
              <a:defRPr/>
            </a:lvl1pPr>
          </a:lstStyle>
          <a:p>
            <a:fld id="{E943D734-B240-FB4D-AF6E-6869FD669100}" type="slidenum">
              <a:rPr lang="en-US"/>
            </a:fld>
            <a:endParaRPr lang="en-US"/>
          </a:p>
        </p:txBody>
      </p:sp>
      <p:sp>
        <p:nvSpPr>
          <p:cNvPr id="9" name="Rectangle 2"/>
          <p:cNvSpPr>
            <a:spLocks noChangeArrowheads="1"/>
          </p:cNvSpPr>
          <p:nvPr userDrawn="1"/>
        </p:nvSpPr>
        <p:spPr bwMode="auto">
          <a:xfrm rot="5400000">
            <a:off x="-2548893" y="2548891"/>
            <a:ext cx="5143501" cy="45719"/>
          </a:xfrm>
          <a:prstGeom prst="rect">
            <a:avLst/>
          </a:prstGeom>
          <a:solidFill>
            <a:srgbClr val="A40508"/>
          </a:solidFill>
          <a:ln w="9525">
            <a:solidFill>
              <a:srgbClr val="A4001D"/>
            </a:solidFill>
            <a:miter lim="800000"/>
          </a:ln>
          <a:effectLst/>
        </p:spPr>
        <p:txBody>
          <a:bodyPr wrap="none" anchor="ctr"/>
          <a:lstStyle/>
          <a:p>
            <a:pPr algn="ctr">
              <a:defRPr/>
            </a:pPr>
            <a:endParaRPr lang="en-US">
              <a:solidFill>
                <a:srgbClr val="A50021"/>
              </a:solidFill>
              <a:ea typeface="+mn-ea"/>
              <a:cs typeface="+mn-cs"/>
            </a:endParaRPr>
          </a:p>
        </p:txBody>
      </p:sp>
      <p:sp>
        <p:nvSpPr>
          <p:cNvPr id="10" name="Title 1"/>
          <p:cNvSpPr>
            <a:spLocks noGrp="1"/>
          </p:cNvSpPr>
          <p:nvPr>
            <p:ph type="title"/>
          </p:nvPr>
        </p:nvSpPr>
        <p:spPr>
          <a:xfrm>
            <a:off x="1371600" y="381000"/>
            <a:ext cx="7467600" cy="742950"/>
          </a:xfrm>
        </p:spPr>
        <p:txBody>
          <a:bodyPr/>
          <a:lstStyle/>
          <a:p>
            <a:r>
              <a:rPr lang="en-US"/>
              <a:t>Click to edit Master title style</a:t>
            </a:r>
            <a:endParaRPr lang="en-US" dirty="0"/>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_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04800" y="1253728"/>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304800" y="1733550"/>
            <a:ext cx="4040188" cy="2971800"/>
          </a:xfrm>
        </p:spPr>
        <p:txBody>
          <a:bodyPr/>
          <a:lstStyle>
            <a:lvl1pPr>
              <a:defRPr sz="2400"/>
            </a:lvl1pPr>
            <a:lvl2pPr>
              <a:defRPr sz="20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Text Placeholder 4"/>
          <p:cNvSpPr>
            <a:spLocks noGrp="1"/>
          </p:cNvSpPr>
          <p:nvPr>
            <p:ph type="body" sz="quarter" idx="3"/>
          </p:nvPr>
        </p:nvSpPr>
        <p:spPr>
          <a:xfrm>
            <a:off x="4492626" y="1253728"/>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4492626" y="1733550"/>
            <a:ext cx="4041775" cy="2971800"/>
          </a:xfrm>
        </p:spPr>
        <p:txBody>
          <a:bodyPr/>
          <a:lstStyle>
            <a:lvl1pPr>
              <a:defRPr sz="2400"/>
            </a:lvl1pPr>
            <a:lvl2pPr>
              <a:defRPr sz="20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7" name="Rectangle 5"/>
          <p:cNvSpPr>
            <a:spLocks noGrp="1" noChangeArrowheads="1"/>
          </p:cNvSpPr>
          <p:nvPr>
            <p:ph type="dt" sz="half" idx="10"/>
          </p:nvPr>
        </p:nvSpPr>
        <p:spPr>
          <a:xfrm>
            <a:off x="6248400" y="4705350"/>
            <a:ext cx="1981200" cy="342900"/>
          </a:xfrm>
        </p:spPr>
        <p:txBody>
          <a:bodyPr/>
          <a:lstStyle>
            <a:lvl1pPr>
              <a:defRPr/>
            </a:lvl1pPr>
          </a:lstStyle>
          <a:p>
            <a:pPr>
              <a:defRPr/>
            </a:pPr>
            <a:endParaRPr lang="en-US"/>
          </a:p>
        </p:txBody>
      </p:sp>
      <p:sp>
        <p:nvSpPr>
          <p:cNvPr id="8" name="Rectangle 6"/>
          <p:cNvSpPr>
            <a:spLocks noGrp="1" noChangeArrowheads="1"/>
          </p:cNvSpPr>
          <p:nvPr>
            <p:ph type="ftr" sz="quarter" idx="11"/>
          </p:nvPr>
        </p:nvSpPr>
        <p:spPr>
          <a:xfrm>
            <a:off x="2819400" y="4705350"/>
            <a:ext cx="2895600" cy="342900"/>
          </a:xfrm>
        </p:spPr>
        <p:txBody>
          <a:bodyPr/>
          <a:lstStyle>
            <a:lvl1pPr>
              <a:defRPr/>
            </a:lvl1pPr>
          </a:lstStyle>
          <a:p>
            <a:pPr>
              <a:defRPr/>
            </a:pPr>
            <a:endParaRPr lang="en-US"/>
          </a:p>
        </p:txBody>
      </p:sp>
      <p:sp>
        <p:nvSpPr>
          <p:cNvPr id="9" name="Rectangle 7"/>
          <p:cNvSpPr>
            <a:spLocks noGrp="1" noChangeArrowheads="1"/>
          </p:cNvSpPr>
          <p:nvPr>
            <p:ph type="sldNum" sz="quarter" idx="12"/>
          </p:nvPr>
        </p:nvSpPr>
        <p:spPr/>
        <p:txBody>
          <a:bodyPr/>
          <a:lstStyle>
            <a:lvl1pPr>
              <a:defRPr/>
            </a:lvl1pPr>
          </a:lstStyle>
          <a:p>
            <a:fld id="{231C68C3-6089-F349-9232-42643877B0CF}" type="slidenum">
              <a:rPr lang="en-US"/>
            </a:fld>
            <a:endParaRPr lang="en-US"/>
          </a:p>
        </p:txBody>
      </p:sp>
      <p:sp>
        <p:nvSpPr>
          <p:cNvPr id="10" name="Rectangle 2"/>
          <p:cNvSpPr>
            <a:spLocks noChangeArrowheads="1"/>
          </p:cNvSpPr>
          <p:nvPr userDrawn="1"/>
        </p:nvSpPr>
        <p:spPr bwMode="auto">
          <a:xfrm rot="5400000">
            <a:off x="-2548893" y="2548891"/>
            <a:ext cx="5143501" cy="45719"/>
          </a:xfrm>
          <a:prstGeom prst="rect">
            <a:avLst/>
          </a:prstGeom>
          <a:solidFill>
            <a:srgbClr val="A40508"/>
          </a:solidFill>
          <a:ln w="9525">
            <a:solidFill>
              <a:srgbClr val="A4001D"/>
            </a:solidFill>
            <a:miter lim="800000"/>
          </a:ln>
          <a:effectLst/>
        </p:spPr>
        <p:txBody>
          <a:bodyPr wrap="none" anchor="ctr"/>
          <a:lstStyle/>
          <a:p>
            <a:pPr algn="ctr">
              <a:defRPr/>
            </a:pPr>
            <a:endParaRPr lang="en-US">
              <a:solidFill>
                <a:srgbClr val="A50021"/>
              </a:solidFill>
              <a:ea typeface="+mn-ea"/>
              <a:cs typeface="+mn-cs"/>
            </a:endParaRPr>
          </a:p>
        </p:txBody>
      </p:sp>
      <p:sp>
        <p:nvSpPr>
          <p:cNvPr id="11" name="Title 1"/>
          <p:cNvSpPr>
            <a:spLocks noGrp="1"/>
          </p:cNvSpPr>
          <p:nvPr>
            <p:ph type="title"/>
          </p:nvPr>
        </p:nvSpPr>
        <p:spPr>
          <a:xfrm>
            <a:off x="1371600" y="381000"/>
            <a:ext cx="7467600" cy="742950"/>
          </a:xfrm>
        </p:spPr>
        <p:txBody>
          <a:bodyPr/>
          <a:lstStyle/>
          <a:p>
            <a:r>
              <a:rPr lang="en-US"/>
              <a:t>Click to edit Master title style</a:t>
            </a:r>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200" b="1" cap="all"/>
            </a:lvl1pPr>
          </a:lstStyle>
          <a:p>
            <a:r>
              <a:rPr lang="en-US"/>
              <a:t>Click to edit Master title style</a:t>
            </a:r>
            <a:endParaRPr lang="en-US" dirty="0"/>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endParaRPr lang="en-US"/>
          </a:p>
        </p:txBody>
      </p:sp>
      <p:sp>
        <p:nvSpPr>
          <p:cNvPr id="4" name="Rectangle 5"/>
          <p:cNvSpPr>
            <a:spLocks noGrp="1" noChangeArrowheads="1"/>
          </p:cNvSpPr>
          <p:nvPr>
            <p:ph type="dt" sz="half" idx="10"/>
          </p:nvPr>
        </p:nvSpPr>
        <p:spPr/>
        <p:txBody>
          <a:bodyPr/>
          <a:lstStyle>
            <a:lvl1pPr>
              <a:defRPr/>
            </a:lvl1pPr>
          </a:lstStyle>
          <a:p>
            <a:pPr>
              <a:defRPr/>
            </a:pPr>
            <a:endParaRPr lang="en-US"/>
          </a:p>
        </p:txBody>
      </p:sp>
      <p:sp>
        <p:nvSpPr>
          <p:cNvPr id="5" name="Rectangle 6"/>
          <p:cNvSpPr>
            <a:spLocks noGrp="1" noChangeArrowheads="1"/>
          </p:cNvSpPr>
          <p:nvPr>
            <p:ph type="ftr" sz="quarter" idx="11"/>
          </p:nvPr>
        </p:nvSpPr>
        <p:spPr/>
        <p:txBody>
          <a:bodyPr/>
          <a:lstStyle>
            <a:lvl1pPr>
              <a:defRPr/>
            </a:lvl1pPr>
          </a:lstStyle>
          <a:p>
            <a:pPr>
              <a:defRPr/>
            </a:pPr>
            <a:endParaRPr lang="en-US"/>
          </a:p>
        </p:txBody>
      </p:sp>
      <p:sp>
        <p:nvSpPr>
          <p:cNvPr id="6" name="Rectangle 7"/>
          <p:cNvSpPr>
            <a:spLocks noGrp="1" noChangeArrowheads="1"/>
          </p:cNvSpPr>
          <p:nvPr>
            <p:ph type="sldNum" sz="quarter" idx="12"/>
          </p:nvPr>
        </p:nvSpPr>
        <p:spPr/>
        <p:txBody>
          <a:bodyPr/>
          <a:lstStyle>
            <a:lvl1pPr>
              <a:defRPr/>
            </a:lvl1pPr>
          </a:lstStyle>
          <a:p>
            <a:fld id="{9C2BDC8F-D922-0A4E-AAA0-9C7D97FF3D71}" type="slidenum">
              <a:rPr lang="en-US"/>
            </a:fld>
            <a:endParaRPr 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_Title and Content over Tex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04800" y="1314450"/>
            <a:ext cx="7772400" cy="1628775"/>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304800" y="3057525"/>
            <a:ext cx="7772400" cy="1628775"/>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Rectangle 5"/>
          <p:cNvSpPr>
            <a:spLocks noGrp="1" noChangeArrowheads="1"/>
          </p:cNvSpPr>
          <p:nvPr>
            <p:ph type="dt" sz="half" idx="10"/>
          </p:nvPr>
        </p:nvSpPr>
        <p:spPr/>
        <p:txBody>
          <a:bodyPr/>
          <a:lstStyle>
            <a:lvl1pPr>
              <a:defRPr/>
            </a:lvl1pPr>
          </a:lstStyle>
          <a:p>
            <a:pPr>
              <a:defRPr/>
            </a:pPr>
            <a:endParaRPr lang="en-US"/>
          </a:p>
        </p:txBody>
      </p:sp>
      <p:sp>
        <p:nvSpPr>
          <p:cNvPr id="6" name="Rectangle 6"/>
          <p:cNvSpPr>
            <a:spLocks noGrp="1" noChangeArrowheads="1"/>
          </p:cNvSpPr>
          <p:nvPr>
            <p:ph type="ftr" sz="quarter" idx="11"/>
          </p:nvPr>
        </p:nvSpPr>
        <p:spPr/>
        <p:txBody>
          <a:bodyPr/>
          <a:lstStyle>
            <a:lvl1pPr>
              <a:defRPr/>
            </a:lvl1pPr>
          </a:lstStyle>
          <a:p>
            <a:pPr>
              <a:defRPr/>
            </a:pPr>
            <a:endParaRPr lang="en-US"/>
          </a:p>
        </p:txBody>
      </p:sp>
      <p:sp>
        <p:nvSpPr>
          <p:cNvPr id="7" name="Rectangle 7"/>
          <p:cNvSpPr>
            <a:spLocks noGrp="1" noChangeArrowheads="1"/>
          </p:cNvSpPr>
          <p:nvPr>
            <p:ph type="sldNum" sz="quarter" idx="12"/>
          </p:nvPr>
        </p:nvSpPr>
        <p:spPr/>
        <p:txBody>
          <a:bodyPr/>
          <a:lstStyle>
            <a:lvl1pPr>
              <a:defRPr/>
            </a:lvl1pPr>
          </a:lstStyle>
          <a:p>
            <a:fld id="{E943D734-B240-FB4D-AF6E-6869FD669100}" type="slidenum">
              <a:rPr lang="en-US"/>
            </a:fld>
            <a:endParaRPr lang="en-US"/>
          </a:p>
        </p:txBody>
      </p:sp>
      <p:sp>
        <p:nvSpPr>
          <p:cNvPr id="9" name="Rectangle 2"/>
          <p:cNvSpPr>
            <a:spLocks noChangeArrowheads="1"/>
          </p:cNvSpPr>
          <p:nvPr userDrawn="1"/>
        </p:nvSpPr>
        <p:spPr bwMode="auto">
          <a:xfrm rot="5400000">
            <a:off x="-2548893" y="2548891"/>
            <a:ext cx="5143501" cy="45719"/>
          </a:xfrm>
          <a:prstGeom prst="rect">
            <a:avLst/>
          </a:prstGeom>
          <a:solidFill>
            <a:srgbClr val="A40508"/>
          </a:solidFill>
          <a:ln w="9525">
            <a:solidFill>
              <a:srgbClr val="A4001D"/>
            </a:solidFill>
            <a:miter lim="800000"/>
          </a:ln>
          <a:effectLst/>
        </p:spPr>
        <p:txBody>
          <a:bodyPr wrap="none" anchor="ctr"/>
          <a:lstStyle/>
          <a:p>
            <a:pPr algn="ctr">
              <a:defRPr/>
            </a:pPr>
            <a:endParaRPr lang="en-US">
              <a:solidFill>
                <a:srgbClr val="A50021"/>
              </a:solidFill>
              <a:ea typeface="+mn-ea"/>
              <a:cs typeface="+mn-cs"/>
            </a:endParaRPr>
          </a:p>
        </p:txBody>
      </p:sp>
      <p:sp>
        <p:nvSpPr>
          <p:cNvPr id="10" name="Title 1"/>
          <p:cNvSpPr>
            <a:spLocks noGrp="1"/>
          </p:cNvSpPr>
          <p:nvPr>
            <p:ph type="title"/>
          </p:nvPr>
        </p:nvSpPr>
        <p:spPr>
          <a:xfrm>
            <a:off x="1371600" y="381000"/>
            <a:ext cx="7467600" cy="742950"/>
          </a:xfrm>
        </p:spPr>
        <p:txBody>
          <a:bodyPr/>
          <a:lstStyle/>
          <a:p>
            <a:r>
              <a:rPr lang="en-US"/>
              <a:t>Click to edit Master title style</a:t>
            </a:r>
            <a:endParaRPr lang="en-US" dirty="0"/>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522000" y="295804"/>
            <a:ext cx="8100000" cy="594000"/>
          </a:xfrm>
        </p:spPr>
        <p:txBody>
          <a:bodyPr lIns="0" tIns="0" rIns="0" bIns="0"/>
          <a:lstStyle>
            <a:lvl1pPr algn="l" fontAlgn="base">
              <a:defRPr sz="2400">
                <a:solidFill>
                  <a:schemeClr val="tx1">
                    <a:lumMod val="85000"/>
                    <a:lumOff val="15000"/>
                  </a:schemeClr>
                </a:solidFill>
                <a:latin typeface="+mj-lt"/>
              </a:defRPr>
            </a:lvl1pPr>
          </a:lstStyle>
          <a:p>
            <a:r>
              <a:rPr lang="en-US" dirty="0"/>
              <a:t>Click to add title</a:t>
            </a:r>
            <a:endParaRPr lang="en-US" dirty="0"/>
          </a:p>
        </p:txBody>
      </p:sp>
      <p:sp>
        <p:nvSpPr>
          <p:cNvPr id="3" name="日期占位符 2"/>
          <p:cNvSpPr>
            <a:spLocks noGrp="1"/>
          </p:cNvSpPr>
          <p:nvPr>
            <p:ph type="dt" sz="half" idx="10"/>
            <p:custDataLst>
              <p:tags r:id="rId3"/>
            </p:custDataLst>
          </p:nvPr>
        </p:nvSpPr>
        <p:spPr/>
        <p:txBody>
          <a:bodyPr/>
          <a:lstStyle>
            <a:lvl1pPr>
              <a:defRPr>
                <a:latin typeface="Arial" panose="020B0604020202020204" pitchFamily="34" charset="0"/>
                <a:sym typeface="Arial" panose="020B0604020202020204" pitchFamily="34" charset="0"/>
              </a:defRPr>
            </a:lvl1pPr>
          </a:lstStyle>
          <a:p>
            <a:r>
              <a:rPr lang="en-US"/>
              <a:t>Date Area</a:t>
            </a:r>
            <a:endParaRPr lang="en-US"/>
          </a:p>
        </p:txBody>
      </p:sp>
      <p:sp>
        <p:nvSpPr>
          <p:cNvPr id="4" name="页脚占位符 3"/>
          <p:cNvSpPr>
            <a:spLocks noGrp="1"/>
          </p:cNvSpPr>
          <p:nvPr>
            <p:ph type="ftr" sz="quarter" idx="11"/>
            <p:custDataLst>
              <p:tags r:id="rId4"/>
            </p:custDataLst>
          </p:nvPr>
        </p:nvSpPr>
        <p:spPr/>
        <p:txBody>
          <a:bodyPr/>
          <a:lstStyle>
            <a:lvl1pPr>
              <a:defRPr>
                <a:latin typeface="Arial" panose="020B0604020202020204" pitchFamily="34" charset="0"/>
                <a:sym typeface="Arial" panose="020B0604020202020204" pitchFamily="34" charset="0"/>
              </a:defRPr>
            </a:lvl1pPr>
          </a:lstStyle>
          <a:p>
            <a:endParaRPr lang="en-US" dirty="0"/>
          </a:p>
        </p:txBody>
      </p:sp>
      <p:sp>
        <p:nvSpPr>
          <p:cNvPr id="5" name="灯片编号占位符 4"/>
          <p:cNvSpPr>
            <a:spLocks noGrp="1"/>
          </p:cNvSpPr>
          <p:nvPr>
            <p:ph type="sldNum" sz="quarter" idx="12"/>
            <p:custDataLst>
              <p:tags r:id="rId5"/>
            </p:custDataLst>
          </p:nvPr>
        </p:nvSpPr>
        <p:spPr/>
        <p:txBody>
          <a:bodyPr/>
          <a:lstStyle>
            <a:lvl1pPr>
              <a:defRPr>
                <a:latin typeface="Arial" panose="020B0604020202020204" pitchFamily="34" charset="0"/>
                <a:sym typeface="Arial" panose="020B0604020202020204" pitchFamily="34" charset="0"/>
              </a:defRPr>
            </a:lvl1pPr>
          </a:lstStyle>
          <a:p>
            <a:fld id="{49AE70B2-8BF9-45C0-BB95-33D1B9D3A854}" type="slidenum">
              <a:rPr lang="en-US" smtClean="0"/>
            </a:fld>
            <a:endParaRPr lang="en-US" dirty="0"/>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 preserve="1" showMasterSp="0">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22960" y="569214"/>
            <a:ext cx="7543800" cy="2674620"/>
          </a:xfrm>
        </p:spPr>
        <p:txBody>
          <a:bodyPr anchor="b">
            <a:normAutofit/>
          </a:bodyPr>
          <a:lstStyle>
            <a:lvl1pPr algn="l">
              <a:lnSpc>
                <a:spcPct val="85000"/>
              </a:lnSpc>
              <a:defRPr sz="6000" spc="-38"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825038" y="3341716"/>
            <a:ext cx="7543800" cy="857250"/>
          </a:xfrm>
        </p:spPr>
        <p:txBody>
          <a:bodyPr lIns="91440" rIns="91440">
            <a:normAutofit/>
          </a:bodyPr>
          <a:lstStyle>
            <a:lvl1pPr marL="0" indent="0" algn="l">
              <a:buNone/>
              <a:defRPr sz="1800" cap="all" spc="150" baseline="0">
                <a:solidFill>
                  <a:schemeClr val="tx2"/>
                </a:solidFill>
                <a:latin typeface="+mj-lt"/>
              </a:defRPr>
            </a:lvl1pPr>
            <a:lvl2pPr marL="342900" indent="0" algn="ctr">
              <a:buNone/>
              <a:defRPr sz="1800"/>
            </a:lvl2pPr>
            <a:lvl3pPr marL="685800" indent="0" algn="ctr">
              <a:buNone/>
              <a:defRPr sz="1800"/>
            </a:lvl3pPr>
            <a:lvl4pPr marL="1028700" indent="0" algn="ctr">
              <a:buNone/>
              <a:defRPr sz="1500"/>
            </a:lvl4pPr>
            <a:lvl5pPr marL="1371600" indent="0" algn="ctr">
              <a:buNone/>
              <a:defRPr sz="1500"/>
            </a:lvl5pPr>
            <a:lvl6pPr marL="1714500" indent="0" algn="ctr">
              <a:buNone/>
              <a:defRPr sz="1500"/>
            </a:lvl6pPr>
            <a:lvl7pPr marL="2057400" indent="0" algn="ctr">
              <a:buNone/>
              <a:defRPr sz="1500"/>
            </a:lvl7pPr>
            <a:lvl8pPr marL="2400300" indent="0" algn="ctr">
              <a:buNone/>
              <a:defRPr sz="1500"/>
            </a:lvl8pPr>
            <a:lvl9pPr marL="2743200" indent="0" algn="ctr">
              <a:buNone/>
              <a:defRPr sz="15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40CDC23-E565-C848-9AF6-12BD09C53D91}"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7771B2-D7F7-364E-B6F3-F7FE93606BCE}" type="slidenum">
              <a:rPr lang="en-US" smtClean="0"/>
            </a:fld>
            <a:endParaRPr lang="en-US"/>
          </a:p>
        </p:txBody>
      </p:sp>
      <p:sp>
        <p:nvSpPr>
          <p:cNvPr id="11" name="Rectangle 10"/>
          <p:cNvSpPr/>
          <p:nvPr userDrawn="1"/>
        </p:nvSpPr>
        <p:spPr>
          <a:xfrm rot="16200000">
            <a:off x="-2549264" y="2474314"/>
            <a:ext cx="5143502" cy="19487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userDrawn="1"/>
        </p:nvSpPr>
        <p:spPr>
          <a:xfrm rot="16200000" flipV="1">
            <a:off x="-2442604" y="2560132"/>
            <a:ext cx="5143502"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22960" y="119702"/>
            <a:ext cx="7543800" cy="680397"/>
          </a:xfrm>
        </p:spPr>
        <p:txBody>
          <a:bodyPr/>
          <a:lstStyle/>
          <a:p>
            <a:r>
              <a:rPr lang="en-US" dirty="0"/>
              <a:t>Click to edit Master title style</a:t>
            </a:r>
            <a:endParaRPr lang="en-US" dirty="0"/>
          </a:p>
        </p:txBody>
      </p:sp>
      <p:sp>
        <p:nvSpPr>
          <p:cNvPr id="3" name="Content Placeholder 2"/>
          <p:cNvSpPr>
            <a:spLocks noGrp="1"/>
          </p:cNvSpPr>
          <p:nvPr>
            <p:ph idx="1"/>
          </p:nvPr>
        </p:nvSpPr>
        <p:spPr>
          <a:xfrm>
            <a:off x="822960" y="1200150"/>
            <a:ext cx="7543801" cy="3429000"/>
          </a:xfrm>
        </p:spPr>
        <p:txBody>
          <a:bodyPr/>
          <a:lstStyle>
            <a:lvl1pPr marL="8255" indent="-8255">
              <a:defRPr sz="2800" baseline="0"/>
            </a:lvl1pPr>
            <a:lvl2pPr marL="405130" indent="-254000">
              <a:defRPr sz="2400" baseline="0"/>
            </a:lvl2pPr>
            <a:lvl3pPr marL="516255" indent="-228600">
              <a:defRPr sz="2000" baseline="0"/>
            </a:lvl3pPr>
            <a:lvl4pPr marL="690880" indent="-265430">
              <a:defRPr sz="1600" baseline="0"/>
            </a:lvl4pPr>
            <a:lvl5pPr marL="802005" indent="-240030">
              <a:defRPr sz="1400" baseline="0">
                <a:latin typeface="+mj-lt"/>
              </a:defRPr>
            </a:lvl5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4" name="Date Placeholder 3"/>
          <p:cNvSpPr>
            <a:spLocks noGrp="1"/>
          </p:cNvSpPr>
          <p:nvPr>
            <p:ph type="dt" sz="half" idx="10"/>
          </p:nvPr>
        </p:nvSpPr>
        <p:spPr/>
        <p:txBody>
          <a:bodyPr/>
          <a:lstStyle/>
          <a:p>
            <a:fld id="{240CDC23-E565-C848-9AF6-12BD09C53D91}" type="datetimeFigureOut">
              <a:rPr lang="en-US" smtClean="0"/>
            </a:fld>
            <a:endParaRPr lang="en-US"/>
          </a:p>
        </p:txBody>
      </p:sp>
      <p:sp>
        <p:nvSpPr>
          <p:cNvPr id="5" name="Footer Placeholder 4"/>
          <p:cNvSpPr>
            <a:spLocks noGrp="1"/>
          </p:cNvSpPr>
          <p:nvPr>
            <p:ph type="ftr" sz="quarter" idx="11"/>
          </p:nvPr>
        </p:nvSpPr>
        <p:spPr>
          <a:xfrm>
            <a:off x="2764640" y="5029201"/>
            <a:ext cx="3617103" cy="89483"/>
          </a:xfrm>
        </p:spPr>
        <p:txBody>
          <a:bodyPr/>
          <a:lstStyle>
            <a:lvl1pPr>
              <a:defRPr sz="600">
                <a:solidFill>
                  <a:schemeClr val="tx1"/>
                </a:solidFill>
              </a:defRPr>
            </a:lvl1pPr>
          </a:lstStyle>
          <a:p>
            <a:r>
              <a:rPr lang="en-US" dirty="0"/>
              <a:t>Slides adapted from Jure </a:t>
            </a:r>
            <a:r>
              <a:rPr lang="en-US" dirty="0" err="1"/>
              <a:t>Leskovec</a:t>
            </a:r>
            <a:endParaRPr lang="en-US" sz="525" dirty="0"/>
          </a:p>
          <a:p>
            <a:endParaRPr lang="en-US" dirty="0"/>
          </a:p>
        </p:txBody>
      </p:sp>
      <p:sp>
        <p:nvSpPr>
          <p:cNvPr id="6" name="Slide Number Placeholder 5"/>
          <p:cNvSpPr>
            <a:spLocks noGrp="1"/>
          </p:cNvSpPr>
          <p:nvPr>
            <p:ph type="sldNum" sz="quarter" idx="12"/>
          </p:nvPr>
        </p:nvSpPr>
        <p:spPr/>
        <p:txBody>
          <a:bodyPr/>
          <a:lstStyle/>
          <a:p>
            <a:fld id="{D07771B2-D7F7-364E-B6F3-F7FE93606BCE}" type="slidenum">
              <a:rPr lang="en-US" smtClean="0"/>
            </a:fld>
            <a:endParaRPr lang="en-US"/>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secHead" preserve="1" showMasterSp="0">
  <p:cSld name="Section Header">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22960" y="569214"/>
            <a:ext cx="7543800" cy="2674620"/>
          </a:xfrm>
        </p:spPr>
        <p:txBody>
          <a:bodyPr anchor="b" anchorCtr="0">
            <a:normAutofit/>
          </a:bodyPr>
          <a:lstStyle>
            <a:lvl1pPr>
              <a:lnSpc>
                <a:spcPct val="85000"/>
              </a:lnSpc>
              <a:defRPr sz="6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822960" y="3339846"/>
            <a:ext cx="7543800" cy="857250"/>
          </a:xfrm>
        </p:spPr>
        <p:txBody>
          <a:bodyPr lIns="91440" rIns="91440" anchor="t" anchorCtr="0">
            <a:normAutofit/>
          </a:bodyPr>
          <a:lstStyle>
            <a:lvl1pPr marL="0" indent="0">
              <a:buNone/>
              <a:defRPr sz="1800" cap="all" spc="150" baseline="0">
                <a:solidFill>
                  <a:schemeClr val="tx2"/>
                </a:solidFill>
                <a:latin typeface="+mj-lt"/>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240CDC23-E565-C848-9AF6-12BD09C53D91}" type="datetimeFigureOut">
              <a:rPr lang="en-US" smtClean="0"/>
            </a:fld>
            <a:endParaRPr lang="en-US"/>
          </a:p>
        </p:txBody>
      </p:sp>
      <p:sp>
        <p:nvSpPr>
          <p:cNvPr id="5" name="Footer Placeholder 4"/>
          <p:cNvSpPr>
            <a:spLocks noGrp="1"/>
          </p:cNvSpPr>
          <p:nvPr>
            <p:ph type="ftr" sz="quarter" idx="11"/>
          </p:nvPr>
        </p:nvSpPr>
        <p:spPr/>
        <p:txBody>
          <a:bodyPr/>
          <a:lstStyle>
            <a:lvl1pPr>
              <a:defRPr>
                <a:solidFill>
                  <a:schemeClr val="tx1"/>
                </a:solidFill>
              </a:defRPr>
            </a:lvl1pPr>
          </a:lstStyle>
          <a:p>
            <a:endParaRPr lang="en-US" dirty="0"/>
          </a:p>
        </p:txBody>
      </p:sp>
      <p:sp>
        <p:nvSpPr>
          <p:cNvPr id="6" name="Slide Number Placeholder 5"/>
          <p:cNvSpPr>
            <a:spLocks noGrp="1"/>
          </p:cNvSpPr>
          <p:nvPr>
            <p:ph type="sldNum" sz="quarter" idx="12"/>
          </p:nvPr>
        </p:nvSpPr>
        <p:spPr/>
        <p:txBody>
          <a:bodyPr/>
          <a:lstStyle/>
          <a:p>
            <a:fld id="{D07771B2-D7F7-364E-B6F3-F7FE93606BCE}" type="slidenum">
              <a:rPr lang="en-US" smtClean="0"/>
            </a:fld>
            <a:endParaRPr lang="en-US"/>
          </a:p>
        </p:txBody>
      </p:sp>
      <p:cxnSp>
        <p:nvCxnSpPr>
          <p:cNvPr id="9" name="Straight Connector 8"/>
          <p:cNvCxnSpPr/>
          <p:nvPr/>
        </p:nvCxnSpPr>
        <p:spPr>
          <a:xfrm>
            <a:off x="905744" y="325755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Rectangle 9"/>
          <p:cNvSpPr/>
          <p:nvPr userDrawn="1"/>
        </p:nvSpPr>
        <p:spPr>
          <a:xfrm rot="16200000">
            <a:off x="-2556759" y="2481809"/>
            <a:ext cx="5143502" cy="17988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userDrawn="1"/>
        </p:nvSpPr>
        <p:spPr>
          <a:xfrm rot="16200000" flipV="1">
            <a:off x="-2472584" y="2548889"/>
            <a:ext cx="5143502"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822960" y="214953"/>
            <a:ext cx="7543800" cy="1088068"/>
          </a:xfrm>
        </p:spPr>
        <p:txBody>
          <a:bodyPr/>
          <a:lstStyle/>
          <a:p>
            <a:r>
              <a:rPr lang="en-US"/>
              <a:t>Click to edit Master title style</a:t>
            </a:r>
            <a:endParaRPr lang="en-US" dirty="0"/>
          </a:p>
        </p:txBody>
      </p:sp>
      <p:sp>
        <p:nvSpPr>
          <p:cNvPr id="3" name="Content Placeholder 2"/>
          <p:cNvSpPr>
            <a:spLocks noGrp="1"/>
          </p:cNvSpPr>
          <p:nvPr>
            <p:ph sz="half" idx="1"/>
          </p:nvPr>
        </p:nvSpPr>
        <p:spPr>
          <a:xfrm>
            <a:off x="822960" y="1384301"/>
            <a:ext cx="3703320" cy="3017520"/>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Content Placeholder 3"/>
          <p:cNvSpPr>
            <a:spLocks noGrp="1"/>
          </p:cNvSpPr>
          <p:nvPr>
            <p:ph sz="half" idx="2"/>
          </p:nvPr>
        </p:nvSpPr>
        <p:spPr>
          <a:xfrm>
            <a:off x="4663440" y="1384303"/>
            <a:ext cx="3703320" cy="3017519"/>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Date Placeholder 4"/>
          <p:cNvSpPr>
            <a:spLocks noGrp="1"/>
          </p:cNvSpPr>
          <p:nvPr>
            <p:ph type="dt" sz="half" idx="10"/>
          </p:nvPr>
        </p:nvSpPr>
        <p:spPr/>
        <p:txBody>
          <a:bodyPr/>
          <a:lstStyle/>
          <a:p>
            <a:fld id="{240CDC23-E565-C848-9AF6-12BD09C53D91}" type="datetimeFigureOut">
              <a:rPr lang="en-US" smtClean="0"/>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07771B2-D7F7-364E-B6F3-F7FE93606BCE}" type="slidenum">
              <a:rPr lang="en-US" smtClean="0"/>
            </a:fld>
            <a:endParaRPr lang="en-US"/>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822960" y="214953"/>
            <a:ext cx="7543800" cy="1088068"/>
          </a:xfrm>
        </p:spPr>
        <p:txBody>
          <a:bodyPr/>
          <a:lstStyle/>
          <a:p>
            <a:r>
              <a:rPr lang="en-US"/>
              <a:t>Click to edit Master title style</a:t>
            </a:r>
            <a:endParaRPr lang="en-US" dirty="0"/>
          </a:p>
        </p:txBody>
      </p:sp>
      <p:sp>
        <p:nvSpPr>
          <p:cNvPr id="3" name="Text Placeholder 2"/>
          <p:cNvSpPr>
            <a:spLocks noGrp="1"/>
          </p:cNvSpPr>
          <p:nvPr>
            <p:ph type="body" idx="1"/>
          </p:nvPr>
        </p:nvSpPr>
        <p:spPr>
          <a:xfrm>
            <a:off x="822960" y="1384539"/>
            <a:ext cx="3703320" cy="552212"/>
          </a:xfrm>
        </p:spPr>
        <p:txBody>
          <a:bodyPr lIns="91440" rIns="91440" anchor="ctr">
            <a:normAutofit/>
          </a:bodyPr>
          <a:lstStyle>
            <a:lvl1pPr marL="0" indent="0">
              <a:buNone/>
              <a:defRPr sz="1500" b="0" cap="all" baseline="0">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endParaRPr lang="en-US"/>
          </a:p>
        </p:txBody>
      </p:sp>
      <p:sp>
        <p:nvSpPr>
          <p:cNvPr id="4" name="Content Placeholder 3"/>
          <p:cNvSpPr>
            <a:spLocks noGrp="1"/>
          </p:cNvSpPr>
          <p:nvPr>
            <p:ph sz="half" idx="2"/>
          </p:nvPr>
        </p:nvSpPr>
        <p:spPr>
          <a:xfrm>
            <a:off x="822960" y="1936751"/>
            <a:ext cx="3703320" cy="2465070"/>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Text Placeholder 4"/>
          <p:cNvSpPr>
            <a:spLocks noGrp="1"/>
          </p:cNvSpPr>
          <p:nvPr>
            <p:ph type="body" sz="quarter" idx="3"/>
          </p:nvPr>
        </p:nvSpPr>
        <p:spPr>
          <a:xfrm>
            <a:off x="4663440" y="1384539"/>
            <a:ext cx="3703320" cy="552212"/>
          </a:xfrm>
        </p:spPr>
        <p:txBody>
          <a:bodyPr lIns="91440" rIns="91440" anchor="ctr">
            <a:normAutofit/>
          </a:bodyPr>
          <a:lstStyle>
            <a:lvl1pPr marL="0" indent="0">
              <a:buNone/>
              <a:defRPr sz="1500" b="0" cap="all" baseline="0">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endParaRPr lang="en-US"/>
          </a:p>
        </p:txBody>
      </p:sp>
      <p:sp>
        <p:nvSpPr>
          <p:cNvPr id="6" name="Content Placeholder 5"/>
          <p:cNvSpPr>
            <a:spLocks noGrp="1"/>
          </p:cNvSpPr>
          <p:nvPr>
            <p:ph sz="quarter" idx="4"/>
          </p:nvPr>
        </p:nvSpPr>
        <p:spPr>
          <a:xfrm>
            <a:off x="4663440" y="1936751"/>
            <a:ext cx="3703320" cy="2465070"/>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7" name="Date Placeholder 6"/>
          <p:cNvSpPr>
            <a:spLocks noGrp="1"/>
          </p:cNvSpPr>
          <p:nvPr>
            <p:ph type="dt" sz="half" idx="10"/>
          </p:nvPr>
        </p:nvSpPr>
        <p:spPr/>
        <p:txBody>
          <a:bodyPr/>
          <a:lstStyle/>
          <a:p>
            <a:fld id="{240CDC23-E565-C848-9AF6-12BD09C53D91}" type="datetimeFigureOut">
              <a:rPr lang="en-US" smtClean="0"/>
            </a:fld>
            <a:endParaRPr lang="en-US"/>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07771B2-D7F7-364E-B6F3-F7FE93606BCE}" type="slidenum">
              <a:rPr lang="en-US" smtClean="0"/>
            </a:fld>
            <a:endParaRPr lang="en-US"/>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22960" y="214953"/>
            <a:ext cx="7543800" cy="604197"/>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40CDC23-E565-C848-9AF6-12BD09C53D91}" type="datetimeFigureOut">
              <a:rPr lang="en-US" smtClean="0"/>
            </a:fld>
            <a:endParaRPr lang="en-US"/>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07771B2-D7F7-364E-B6F3-F7FE93606BCE}" type="slidenum">
              <a:rPr lang="en-US" smtClean="0"/>
            </a:fld>
            <a:endParaRPr lang="en-US"/>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Tx" preserve="1" showMasterSp="0">
  <p:cSld name="Content with Caption">
    <p:spTree>
      <p:nvGrpSpPr>
        <p:cNvPr id="1" name=""/>
        <p:cNvGrpSpPr/>
        <p:nvPr/>
      </p:nvGrpSpPr>
      <p:grpSpPr>
        <a:xfrm>
          <a:off x="0" y="0"/>
          <a:ext cx="0" cy="0"/>
          <a:chOff x="0" y="0"/>
          <a:chExt cx="0" cy="0"/>
        </a:xfrm>
      </p:grpSpPr>
      <p:sp>
        <p:nvSpPr>
          <p:cNvPr id="8" name="Rectangle 7"/>
          <p:cNvSpPr/>
          <p:nvPr/>
        </p:nvSpPr>
        <p:spPr>
          <a:xfrm>
            <a:off x="14" y="0"/>
            <a:ext cx="3038093"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445769"/>
            <a:ext cx="2400300" cy="1714500"/>
          </a:xfrm>
        </p:spPr>
        <p:txBody>
          <a:bodyPr anchor="b">
            <a:normAutofit/>
          </a:bodyPr>
          <a:lstStyle>
            <a:lvl1pPr>
              <a:defRPr sz="27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3460238" y="548640"/>
            <a:ext cx="5009393" cy="3943350"/>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Text Placeholder 3"/>
          <p:cNvSpPr>
            <a:spLocks noGrp="1"/>
          </p:cNvSpPr>
          <p:nvPr>
            <p:ph type="body" sz="half" idx="2"/>
          </p:nvPr>
        </p:nvSpPr>
        <p:spPr>
          <a:xfrm>
            <a:off x="342900" y="2194560"/>
            <a:ext cx="2400300" cy="2534343"/>
          </a:xfrm>
        </p:spPr>
        <p:txBody>
          <a:bodyPr lIns="91440" rIns="91440">
            <a:normAutofit/>
          </a:bodyPr>
          <a:lstStyle>
            <a:lvl1pPr marL="0" indent="0">
              <a:buNone/>
              <a:defRPr sz="1125">
                <a:solidFill>
                  <a:srgbClr val="FFFFFF"/>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endParaRPr lang="en-US"/>
          </a:p>
        </p:txBody>
      </p:sp>
      <p:sp>
        <p:nvSpPr>
          <p:cNvPr id="5" name="Date Placeholder 4"/>
          <p:cNvSpPr>
            <a:spLocks noGrp="1"/>
          </p:cNvSpPr>
          <p:nvPr>
            <p:ph type="dt" sz="half" idx="10"/>
          </p:nvPr>
        </p:nvSpPr>
        <p:spPr>
          <a:xfrm>
            <a:off x="349135" y="4844840"/>
            <a:ext cx="1963883" cy="273844"/>
          </a:xfrm>
        </p:spPr>
        <p:txBody>
          <a:bodyPr/>
          <a:lstStyle>
            <a:lvl1pPr algn="l">
              <a:defRPr/>
            </a:lvl1pPr>
          </a:lstStyle>
          <a:p>
            <a:fld id="{240CDC23-E565-C848-9AF6-12BD09C53D91}" type="datetimeFigureOut">
              <a:rPr lang="en-US" smtClean="0"/>
            </a:fld>
            <a:endParaRPr lang="en-US"/>
          </a:p>
        </p:txBody>
      </p:sp>
      <p:sp>
        <p:nvSpPr>
          <p:cNvPr id="6" name="Footer Placeholder 5"/>
          <p:cNvSpPr>
            <a:spLocks noGrp="1"/>
          </p:cNvSpPr>
          <p:nvPr>
            <p:ph type="ftr" sz="quarter" idx="11"/>
          </p:nvPr>
        </p:nvSpPr>
        <p:spPr>
          <a:xfrm>
            <a:off x="3600450" y="4844840"/>
            <a:ext cx="3486150" cy="273844"/>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D07771B2-D7F7-364E-B6F3-F7FE93606BCE}" type="slidenum">
              <a:rPr lang="en-US" smtClean="0"/>
            </a:fld>
            <a:endParaRPr lang="en-US"/>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fld id="{240CDC23-E565-C848-9AF6-12BD09C53D91}" type="datetimeFigureOut">
              <a:rPr lang="en-US" smtClean="0"/>
            </a:fld>
            <a:r>
              <a:rPr lang="en-US" dirty="0" err="1"/>
              <a:t>sss</a:t>
            </a:r>
            <a:endParaRPr lang="en-US" dirty="0"/>
          </a:p>
        </p:txBody>
      </p:sp>
      <p:sp>
        <p:nvSpPr>
          <p:cNvPr id="5" name="Footer Placeholder 4"/>
          <p:cNvSpPr>
            <a:spLocks noGrp="1"/>
          </p:cNvSpPr>
          <p:nvPr>
            <p:ph type="ftr" sz="quarter" idx="11"/>
          </p:nvPr>
        </p:nvSpPr>
        <p:spPr/>
        <p:txBody>
          <a:bodyPr/>
          <a:lstStyle>
            <a:lvl1pPr>
              <a:defRPr>
                <a:solidFill>
                  <a:schemeClr val="tx1"/>
                </a:solidFill>
              </a:defRPr>
            </a:lvl1pPr>
          </a:lstStyle>
          <a:p>
            <a:r>
              <a:rPr lang="en-US" dirty="0"/>
              <a:t>Slides adapted from Jure </a:t>
            </a:r>
            <a:r>
              <a:rPr lang="en-US" dirty="0" err="1"/>
              <a:t>Leskovec</a:t>
            </a:r>
            <a:endParaRPr lang="en-US" sz="600" dirty="0"/>
          </a:p>
        </p:txBody>
      </p:sp>
      <p:sp>
        <p:nvSpPr>
          <p:cNvPr id="6" name="Slide Number Placeholder 5"/>
          <p:cNvSpPr>
            <a:spLocks noGrp="1"/>
          </p:cNvSpPr>
          <p:nvPr>
            <p:ph type="sldNum" sz="quarter" idx="12"/>
          </p:nvPr>
        </p:nvSpPr>
        <p:spPr/>
        <p:txBody>
          <a:bodyPr/>
          <a:lstStyle/>
          <a:p>
            <a:fld id="{D07771B2-D7F7-364E-B6F3-F7FE93606BCE}"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04800" y="1314450"/>
            <a:ext cx="3810000" cy="3371850"/>
          </a:xfrm>
        </p:spPr>
        <p:txBody>
          <a:bodyPr/>
          <a:lstStyle>
            <a:lvl1pPr>
              <a:defRPr sz="2400"/>
            </a:lvl1pPr>
            <a:lvl2pPr>
              <a:defRPr sz="20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Content Placeholder 3"/>
          <p:cNvSpPr>
            <a:spLocks noGrp="1"/>
          </p:cNvSpPr>
          <p:nvPr>
            <p:ph sz="half" idx="2"/>
          </p:nvPr>
        </p:nvSpPr>
        <p:spPr>
          <a:xfrm>
            <a:off x="4267200" y="1314450"/>
            <a:ext cx="3810000" cy="3371850"/>
          </a:xfrm>
        </p:spPr>
        <p:txBody>
          <a:bodyPr/>
          <a:lstStyle>
            <a:lvl1pPr>
              <a:defRPr sz="2400"/>
            </a:lvl1pPr>
            <a:lvl2pPr>
              <a:defRPr sz="20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Rectangle 5"/>
          <p:cNvSpPr>
            <a:spLocks noGrp="1" noChangeArrowheads="1"/>
          </p:cNvSpPr>
          <p:nvPr>
            <p:ph type="dt" sz="half" idx="10"/>
          </p:nvPr>
        </p:nvSpPr>
        <p:spPr>
          <a:xfrm>
            <a:off x="6096000" y="4705350"/>
            <a:ext cx="1981200" cy="342900"/>
          </a:xfrm>
        </p:spPr>
        <p:txBody>
          <a:bodyPr/>
          <a:lstStyle>
            <a:lvl1pPr>
              <a:defRPr/>
            </a:lvl1pPr>
          </a:lstStyle>
          <a:p>
            <a:pPr>
              <a:defRPr/>
            </a:pPr>
            <a:endParaRPr lang="en-US" dirty="0"/>
          </a:p>
        </p:txBody>
      </p:sp>
      <p:sp>
        <p:nvSpPr>
          <p:cNvPr id="6" name="Rectangle 6"/>
          <p:cNvSpPr>
            <a:spLocks noGrp="1" noChangeArrowheads="1"/>
          </p:cNvSpPr>
          <p:nvPr>
            <p:ph type="ftr" sz="quarter" idx="11"/>
          </p:nvPr>
        </p:nvSpPr>
        <p:spPr>
          <a:xfrm>
            <a:off x="2667000" y="4686300"/>
            <a:ext cx="2895600" cy="342900"/>
          </a:xfrm>
        </p:spPr>
        <p:txBody>
          <a:bodyPr/>
          <a:lstStyle>
            <a:lvl1pPr>
              <a:defRPr/>
            </a:lvl1pPr>
          </a:lstStyle>
          <a:p>
            <a:pPr>
              <a:defRPr/>
            </a:pPr>
            <a:endParaRPr lang="en-US"/>
          </a:p>
        </p:txBody>
      </p:sp>
      <p:sp>
        <p:nvSpPr>
          <p:cNvPr id="7" name="Rectangle 7"/>
          <p:cNvSpPr>
            <a:spLocks noGrp="1" noChangeArrowheads="1"/>
          </p:cNvSpPr>
          <p:nvPr>
            <p:ph type="sldNum" sz="quarter" idx="12"/>
          </p:nvPr>
        </p:nvSpPr>
        <p:spPr/>
        <p:txBody>
          <a:bodyPr/>
          <a:lstStyle>
            <a:lvl1pPr>
              <a:defRPr/>
            </a:lvl1pPr>
          </a:lstStyle>
          <a:p>
            <a:fld id="{BAC7A63A-31A1-2C4C-95AA-A445DBCAB174}" type="slidenum">
              <a:rPr lang="en-US"/>
            </a:fld>
            <a:endParaRPr lang="en-US"/>
          </a:p>
        </p:txBody>
      </p:sp>
      <p:sp>
        <p:nvSpPr>
          <p:cNvPr id="9" name="Rectangle 2"/>
          <p:cNvSpPr>
            <a:spLocks noChangeArrowheads="1"/>
          </p:cNvSpPr>
          <p:nvPr userDrawn="1"/>
        </p:nvSpPr>
        <p:spPr bwMode="auto">
          <a:xfrm rot="5400000">
            <a:off x="-2548893" y="2548891"/>
            <a:ext cx="5143501" cy="45719"/>
          </a:xfrm>
          <a:prstGeom prst="rect">
            <a:avLst/>
          </a:prstGeom>
          <a:solidFill>
            <a:srgbClr val="A40508"/>
          </a:solidFill>
          <a:ln w="9525">
            <a:solidFill>
              <a:srgbClr val="A4001D"/>
            </a:solidFill>
            <a:miter lim="800000"/>
          </a:ln>
          <a:effectLst/>
        </p:spPr>
        <p:txBody>
          <a:bodyPr wrap="none" anchor="ctr"/>
          <a:lstStyle/>
          <a:p>
            <a:pPr algn="ctr">
              <a:defRPr/>
            </a:pPr>
            <a:endParaRPr lang="en-US">
              <a:solidFill>
                <a:srgbClr val="A50021"/>
              </a:solidFill>
              <a:ea typeface="+mn-ea"/>
              <a:cs typeface="+mn-cs"/>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 preserve="1" showMasterSp="0">
  <p:cSld name="1_Title Slide">
    <p:spTree>
      <p:nvGrpSpPr>
        <p:cNvPr id="1" name=""/>
        <p:cNvGrpSpPr/>
        <p:nvPr/>
      </p:nvGrpSpPr>
      <p:grpSpPr>
        <a:xfrm>
          <a:off x="0" y="0"/>
          <a:ext cx="0" cy="0"/>
          <a:chOff x="0" y="0"/>
          <a:chExt cx="0" cy="0"/>
        </a:xfrm>
      </p:grpSpPr>
      <p:sp>
        <p:nvSpPr>
          <p:cNvPr id="205826" name="Rectangle 2"/>
          <p:cNvSpPr>
            <a:spLocks noGrp="1" noChangeArrowheads="1"/>
          </p:cNvSpPr>
          <p:nvPr>
            <p:ph type="ctrTitle"/>
          </p:nvPr>
        </p:nvSpPr>
        <p:spPr>
          <a:xfrm>
            <a:off x="4572000" y="510778"/>
            <a:ext cx="3890964" cy="1298972"/>
          </a:xfrm>
        </p:spPr>
        <p:txBody>
          <a:bodyPr/>
          <a:lstStyle>
            <a:lvl1pPr algn="ctr">
              <a:defRPr sz="2400" b="1"/>
            </a:lvl1pPr>
          </a:lstStyle>
          <a:p>
            <a:r>
              <a:rPr lang="en-US"/>
              <a:t>Click to edit Master title style</a:t>
            </a:r>
            <a:endParaRPr lang="en-US" dirty="0"/>
          </a:p>
        </p:txBody>
      </p:sp>
      <p:sp>
        <p:nvSpPr>
          <p:cNvPr id="205827" name="Rectangle 3"/>
          <p:cNvSpPr>
            <a:spLocks noGrp="1" noChangeArrowheads="1"/>
          </p:cNvSpPr>
          <p:nvPr>
            <p:ph type="subTitle" idx="1"/>
          </p:nvPr>
        </p:nvSpPr>
        <p:spPr>
          <a:xfrm>
            <a:off x="4572000" y="2876550"/>
            <a:ext cx="3886200" cy="1676400"/>
          </a:xfrm>
        </p:spPr>
        <p:txBody>
          <a:bodyPr/>
          <a:lstStyle>
            <a:lvl1pPr marL="0" indent="0" algn="ctr">
              <a:spcBef>
                <a:spcPts val="675"/>
              </a:spcBef>
              <a:buFont typeface="Times" charset="0"/>
              <a:buNone/>
              <a:defRPr/>
            </a:lvl1pPr>
          </a:lstStyle>
          <a:p>
            <a:r>
              <a:rPr lang="en-US"/>
              <a:t>Click to edit Master subtitle style</a:t>
            </a:r>
            <a:endParaRPr lang="en-US" dirty="0"/>
          </a:p>
        </p:txBody>
      </p:sp>
      <p:sp>
        <p:nvSpPr>
          <p:cNvPr id="5" name="Rectangle 4"/>
          <p:cNvSpPr>
            <a:spLocks noGrp="1" noChangeArrowheads="1"/>
          </p:cNvSpPr>
          <p:nvPr>
            <p:ph type="dt" sz="half" idx="10"/>
          </p:nvPr>
        </p:nvSpPr>
        <p:spPr>
          <a:xfrm>
            <a:off x="7239000" y="4705350"/>
            <a:ext cx="1219200" cy="342900"/>
          </a:xfrm>
        </p:spPr>
        <p:txBody>
          <a:bodyPr anchor="b"/>
          <a:lstStyle>
            <a:lvl1pPr>
              <a:defRPr>
                <a:solidFill>
                  <a:schemeClr val="bg2"/>
                </a:solidFill>
              </a:defRPr>
            </a:lvl1pPr>
          </a:lstStyle>
          <a:p>
            <a:pPr>
              <a:defRPr/>
            </a:pPr>
            <a:endParaRPr lang="en-US" dirty="0"/>
          </a:p>
        </p:txBody>
      </p:sp>
      <p:sp>
        <p:nvSpPr>
          <p:cNvPr id="6" name="Rectangle 5"/>
          <p:cNvSpPr>
            <a:spLocks noGrp="1" noChangeArrowheads="1"/>
          </p:cNvSpPr>
          <p:nvPr>
            <p:ph type="ftr" sz="quarter" idx="11"/>
          </p:nvPr>
        </p:nvSpPr>
        <p:spPr>
          <a:xfrm>
            <a:off x="5334000" y="4705350"/>
            <a:ext cx="1905000" cy="342900"/>
          </a:xfrm>
        </p:spPr>
        <p:txBody>
          <a:bodyPr anchor="b"/>
          <a:lstStyle>
            <a:lvl1pPr>
              <a:defRPr>
                <a:solidFill>
                  <a:schemeClr val="bg2"/>
                </a:solidFill>
              </a:defRPr>
            </a:lvl1pPr>
          </a:lstStyle>
          <a:p>
            <a:pPr>
              <a:defRPr/>
            </a:pPr>
            <a:endParaRPr lang="en-US" dirty="0"/>
          </a:p>
        </p:txBody>
      </p:sp>
      <p:sp>
        <p:nvSpPr>
          <p:cNvPr id="11" name="Rectangle 6"/>
          <p:cNvSpPr>
            <a:spLocks noGrp="1" noChangeArrowheads="1"/>
          </p:cNvSpPr>
          <p:nvPr>
            <p:ph type="sldNum" sz="quarter" idx="12"/>
          </p:nvPr>
        </p:nvSpPr>
        <p:spPr>
          <a:xfrm>
            <a:off x="4572000" y="4705350"/>
            <a:ext cx="765174" cy="342900"/>
          </a:xfrm>
        </p:spPr>
        <p:txBody>
          <a:bodyPr anchor="b"/>
          <a:lstStyle>
            <a:lvl1pPr>
              <a:defRPr>
                <a:solidFill>
                  <a:schemeClr val="bg2"/>
                </a:solidFill>
              </a:defRPr>
            </a:lvl1pPr>
          </a:lstStyle>
          <a:p>
            <a:fld id="{E74C7FEE-6B48-4643-BCFB-F13B0E13E171}" type="slidenum">
              <a:rPr lang="en-US"/>
            </a:fld>
            <a:endParaRPr lang="en-US" dirty="0"/>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04800" y="1253728"/>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304800" y="1733550"/>
            <a:ext cx="4040188" cy="2971800"/>
          </a:xfrm>
        </p:spPr>
        <p:txBody>
          <a:bodyPr/>
          <a:lstStyle>
            <a:lvl1pPr>
              <a:defRPr sz="2400"/>
            </a:lvl1pPr>
            <a:lvl2pPr>
              <a:defRPr sz="20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Text Placeholder 4"/>
          <p:cNvSpPr>
            <a:spLocks noGrp="1"/>
          </p:cNvSpPr>
          <p:nvPr>
            <p:ph type="body" sz="quarter" idx="3"/>
          </p:nvPr>
        </p:nvSpPr>
        <p:spPr>
          <a:xfrm>
            <a:off x="4492626" y="1253728"/>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4492626" y="1733550"/>
            <a:ext cx="4041775" cy="2971800"/>
          </a:xfrm>
        </p:spPr>
        <p:txBody>
          <a:bodyPr/>
          <a:lstStyle>
            <a:lvl1pPr>
              <a:defRPr sz="2400"/>
            </a:lvl1pPr>
            <a:lvl2pPr>
              <a:defRPr sz="20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7" name="Rectangle 5"/>
          <p:cNvSpPr>
            <a:spLocks noGrp="1" noChangeArrowheads="1"/>
          </p:cNvSpPr>
          <p:nvPr>
            <p:ph type="dt" sz="half" idx="10"/>
          </p:nvPr>
        </p:nvSpPr>
        <p:spPr>
          <a:xfrm>
            <a:off x="6248400" y="4705350"/>
            <a:ext cx="1981200" cy="342900"/>
          </a:xfrm>
        </p:spPr>
        <p:txBody>
          <a:bodyPr/>
          <a:lstStyle>
            <a:lvl1pPr>
              <a:defRPr/>
            </a:lvl1pPr>
          </a:lstStyle>
          <a:p>
            <a:pPr>
              <a:defRPr/>
            </a:pPr>
            <a:endParaRPr lang="en-US"/>
          </a:p>
        </p:txBody>
      </p:sp>
      <p:sp>
        <p:nvSpPr>
          <p:cNvPr id="8" name="Rectangle 6"/>
          <p:cNvSpPr>
            <a:spLocks noGrp="1" noChangeArrowheads="1"/>
          </p:cNvSpPr>
          <p:nvPr>
            <p:ph type="ftr" sz="quarter" idx="11"/>
          </p:nvPr>
        </p:nvSpPr>
        <p:spPr>
          <a:xfrm>
            <a:off x="2819400" y="4705350"/>
            <a:ext cx="2895600" cy="342900"/>
          </a:xfrm>
        </p:spPr>
        <p:txBody>
          <a:bodyPr/>
          <a:lstStyle>
            <a:lvl1pPr>
              <a:defRPr/>
            </a:lvl1pPr>
          </a:lstStyle>
          <a:p>
            <a:pPr>
              <a:defRPr/>
            </a:pPr>
            <a:endParaRPr lang="en-US"/>
          </a:p>
        </p:txBody>
      </p:sp>
      <p:sp>
        <p:nvSpPr>
          <p:cNvPr id="9" name="Rectangle 7"/>
          <p:cNvSpPr>
            <a:spLocks noGrp="1" noChangeArrowheads="1"/>
          </p:cNvSpPr>
          <p:nvPr>
            <p:ph type="sldNum" sz="quarter" idx="12"/>
          </p:nvPr>
        </p:nvSpPr>
        <p:spPr/>
        <p:txBody>
          <a:bodyPr/>
          <a:lstStyle>
            <a:lvl1pPr>
              <a:defRPr/>
            </a:lvl1pPr>
          </a:lstStyle>
          <a:p>
            <a:fld id="{231C68C3-6089-F349-9232-42643877B0CF}" type="slidenum">
              <a:rPr lang="en-US"/>
            </a:fld>
            <a:endParaRPr lang="en-US"/>
          </a:p>
        </p:txBody>
      </p:sp>
      <p:sp>
        <p:nvSpPr>
          <p:cNvPr id="10" name="Rectangle 2"/>
          <p:cNvSpPr>
            <a:spLocks noChangeArrowheads="1"/>
          </p:cNvSpPr>
          <p:nvPr userDrawn="1"/>
        </p:nvSpPr>
        <p:spPr bwMode="auto">
          <a:xfrm rot="5400000">
            <a:off x="-2548893" y="2548891"/>
            <a:ext cx="5143501" cy="45719"/>
          </a:xfrm>
          <a:prstGeom prst="rect">
            <a:avLst/>
          </a:prstGeom>
          <a:solidFill>
            <a:srgbClr val="A40508"/>
          </a:solidFill>
          <a:ln w="9525">
            <a:solidFill>
              <a:srgbClr val="A4001D"/>
            </a:solidFill>
            <a:miter lim="800000"/>
          </a:ln>
          <a:effectLst/>
        </p:spPr>
        <p:txBody>
          <a:bodyPr wrap="none" anchor="ctr"/>
          <a:lstStyle/>
          <a:p>
            <a:pPr algn="ctr">
              <a:defRPr/>
            </a:pPr>
            <a:endParaRPr lang="en-US">
              <a:solidFill>
                <a:srgbClr val="A50021"/>
              </a:solidFill>
              <a:ea typeface="+mn-ea"/>
              <a:cs typeface="+mn-cs"/>
            </a:endParaRPr>
          </a:p>
        </p:txBody>
      </p:sp>
      <p:sp>
        <p:nvSpPr>
          <p:cNvPr id="11" name="Title 1"/>
          <p:cNvSpPr>
            <a:spLocks noGrp="1"/>
          </p:cNvSpPr>
          <p:nvPr>
            <p:ph type="title"/>
          </p:nvPr>
        </p:nvSpPr>
        <p:spPr>
          <a:xfrm>
            <a:off x="1371600" y="381000"/>
            <a:ext cx="7467600" cy="742950"/>
          </a:xfrm>
        </p:spPr>
        <p:txBody>
          <a:bodyPr/>
          <a:lstStyle/>
          <a:p>
            <a:r>
              <a:rPr lang="en-US"/>
              <a:t>Click to edit Master title style</a:t>
            </a:r>
            <a:endParaRPr lang="en-US" dirty="0"/>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nd Content over Tex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04800" y="1314450"/>
            <a:ext cx="7772400" cy="1628775"/>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304800" y="3057525"/>
            <a:ext cx="7772400" cy="1628775"/>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Rectangle 5"/>
          <p:cNvSpPr>
            <a:spLocks noGrp="1" noChangeArrowheads="1"/>
          </p:cNvSpPr>
          <p:nvPr>
            <p:ph type="dt" sz="half" idx="10"/>
          </p:nvPr>
        </p:nvSpPr>
        <p:spPr/>
        <p:txBody>
          <a:bodyPr/>
          <a:lstStyle>
            <a:lvl1pPr>
              <a:defRPr/>
            </a:lvl1pPr>
          </a:lstStyle>
          <a:p>
            <a:pPr>
              <a:defRPr/>
            </a:pPr>
            <a:endParaRPr lang="en-US"/>
          </a:p>
        </p:txBody>
      </p:sp>
      <p:sp>
        <p:nvSpPr>
          <p:cNvPr id="6" name="Rectangle 6"/>
          <p:cNvSpPr>
            <a:spLocks noGrp="1" noChangeArrowheads="1"/>
          </p:cNvSpPr>
          <p:nvPr>
            <p:ph type="ftr" sz="quarter" idx="11"/>
          </p:nvPr>
        </p:nvSpPr>
        <p:spPr/>
        <p:txBody>
          <a:bodyPr/>
          <a:lstStyle>
            <a:lvl1pPr>
              <a:defRPr/>
            </a:lvl1pPr>
          </a:lstStyle>
          <a:p>
            <a:pPr>
              <a:defRPr/>
            </a:pPr>
            <a:endParaRPr lang="en-US"/>
          </a:p>
        </p:txBody>
      </p:sp>
      <p:sp>
        <p:nvSpPr>
          <p:cNvPr id="7" name="Rectangle 7"/>
          <p:cNvSpPr>
            <a:spLocks noGrp="1" noChangeArrowheads="1"/>
          </p:cNvSpPr>
          <p:nvPr>
            <p:ph type="sldNum" sz="quarter" idx="12"/>
          </p:nvPr>
        </p:nvSpPr>
        <p:spPr/>
        <p:txBody>
          <a:bodyPr/>
          <a:lstStyle>
            <a:lvl1pPr>
              <a:defRPr/>
            </a:lvl1pPr>
          </a:lstStyle>
          <a:p>
            <a:fld id="{E943D734-B240-FB4D-AF6E-6869FD669100}" type="slidenum">
              <a:rPr lang="en-US"/>
            </a:fld>
            <a:endParaRPr lang="en-US"/>
          </a:p>
        </p:txBody>
      </p:sp>
      <p:sp>
        <p:nvSpPr>
          <p:cNvPr id="9" name="Rectangle 2"/>
          <p:cNvSpPr>
            <a:spLocks noChangeArrowheads="1"/>
          </p:cNvSpPr>
          <p:nvPr userDrawn="1"/>
        </p:nvSpPr>
        <p:spPr bwMode="auto">
          <a:xfrm rot="5400000">
            <a:off x="-2548893" y="2548891"/>
            <a:ext cx="5143501" cy="45719"/>
          </a:xfrm>
          <a:prstGeom prst="rect">
            <a:avLst/>
          </a:prstGeom>
          <a:solidFill>
            <a:srgbClr val="A40508"/>
          </a:solidFill>
          <a:ln w="9525">
            <a:solidFill>
              <a:srgbClr val="A4001D"/>
            </a:solidFill>
            <a:miter lim="800000"/>
          </a:ln>
          <a:effectLst/>
        </p:spPr>
        <p:txBody>
          <a:bodyPr wrap="none" anchor="ctr"/>
          <a:lstStyle/>
          <a:p>
            <a:pPr algn="ctr">
              <a:defRPr/>
            </a:pPr>
            <a:endParaRPr lang="en-US">
              <a:solidFill>
                <a:srgbClr val="A50021"/>
              </a:solidFill>
              <a:ea typeface="+mn-ea"/>
              <a:cs typeface="+mn-cs"/>
            </a:endParaRPr>
          </a:p>
        </p:txBody>
      </p:sp>
      <p:sp>
        <p:nvSpPr>
          <p:cNvPr id="10" name="Title 1"/>
          <p:cNvSpPr>
            <a:spLocks noGrp="1"/>
          </p:cNvSpPr>
          <p:nvPr>
            <p:ph type="title"/>
          </p:nvPr>
        </p:nvSpPr>
        <p:spPr>
          <a:xfrm>
            <a:off x="1371600" y="381000"/>
            <a:ext cx="7467600" cy="742950"/>
          </a:xfrm>
        </p:spPr>
        <p:txBody>
          <a:bodyPr/>
          <a:lstStyle/>
          <a:p>
            <a:r>
              <a:rPr lang="en-US"/>
              <a:t>Click to edit Master title style</a:t>
            </a:r>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04800" y="1253728"/>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304800" y="1733550"/>
            <a:ext cx="4040188" cy="2971800"/>
          </a:xfrm>
        </p:spPr>
        <p:txBody>
          <a:bodyPr/>
          <a:lstStyle>
            <a:lvl1pPr>
              <a:defRPr sz="2400"/>
            </a:lvl1pPr>
            <a:lvl2pPr>
              <a:defRPr sz="20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Text Placeholder 4"/>
          <p:cNvSpPr>
            <a:spLocks noGrp="1"/>
          </p:cNvSpPr>
          <p:nvPr>
            <p:ph type="body" sz="quarter" idx="3"/>
          </p:nvPr>
        </p:nvSpPr>
        <p:spPr>
          <a:xfrm>
            <a:off x="4492626" y="1253728"/>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4492626" y="1733550"/>
            <a:ext cx="4041775" cy="2971800"/>
          </a:xfrm>
        </p:spPr>
        <p:txBody>
          <a:bodyPr/>
          <a:lstStyle>
            <a:lvl1pPr>
              <a:defRPr sz="2400"/>
            </a:lvl1pPr>
            <a:lvl2pPr>
              <a:defRPr sz="20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7" name="Rectangle 5"/>
          <p:cNvSpPr>
            <a:spLocks noGrp="1" noChangeArrowheads="1"/>
          </p:cNvSpPr>
          <p:nvPr>
            <p:ph type="dt" sz="half" idx="10"/>
          </p:nvPr>
        </p:nvSpPr>
        <p:spPr>
          <a:xfrm>
            <a:off x="6248400" y="4705350"/>
            <a:ext cx="1981200" cy="342900"/>
          </a:xfrm>
        </p:spPr>
        <p:txBody>
          <a:bodyPr/>
          <a:lstStyle>
            <a:lvl1pPr>
              <a:defRPr/>
            </a:lvl1pPr>
          </a:lstStyle>
          <a:p>
            <a:pPr>
              <a:defRPr/>
            </a:pPr>
            <a:endParaRPr lang="en-US"/>
          </a:p>
        </p:txBody>
      </p:sp>
      <p:sp>
        <p:nvSpPr>
          <p:cNvPr id="8" name="Rectangle 6"/>
          <p:cNvSpPr>
            <a:spLocks noGrp="1" noChangeArrowheads="1"/>
          </p:cNvSpPr>
          <p:nvPr>
            <p:ph type="ftr" sz="quarter" idx="11"/>
          </p:nvPr>
        </p:nvSpPr>
        <p:spPr>
          <a:xfrm>
            <a:off x="2819400" y="4705350"/>
            <a:ext cx="2895600" cy="342900"/>
          </a:xfrm>
        </p:spPr>
        <p:txBody>
          <a:bodyPr/>
          <a:lstStyle>
            <a:lvl1pPr>
              <a:defRPr/>
            </a:lvl1pPr>
          </a:lstStyle>
          <a:p>
            <a:pPr>
              <a:defRPr/>
            </a:pPr>
            <a:endParaRPr lang="en-US"/>
          </a:p>
        </p:txBody>
      </p:sp>
      <p:sp>
        <p:nvSpPr>
          <p:cNvPr id="9" name="Rectangle 7"/>
          <p:cNvSpPr>
            <a:spLocks noGrp="1" noChangeArrowheads="1"/>
          </p:cNvSpPr>
          <p:nvPr>
            <p:ph type="sldNum" sz="quarter" idx="12"/>
          </p:nvPr>
        </p:nvSpPr>
        <p:spPr/>
        <p:txBody>
          <a:bodyPr/>
          <a:lstStyle>
            <a:lvl1pPr>
              <a:defRPr/>
            </a:lvl1pPr>
          </a:lstStyle>
          <a:p>
            <a:fld id="{231C68C3-6089-F349-9232-42643877B0CF}" type="slidenum">
              <a:rPr lang="en-US"/>
            </a:fld>
            <a:endParaRPr lang="en-US"/>
          </a:p>
        </p:txBody>
      </p:sp>
      <p:sp>
        <p:nvSpPr>
          <p:cNvPr id="10" name="Rectangle 2"/>
          <p:cNvSpPr>
            <a:spLocks noChangeArrowheads="1"/>
          </p:cNvSpPr>
          <p:nvPr userDrawn="1"/>
        </p:nvSpPr>
        <p:spPr bwMode="auto">
          <a:xfrm rot="5400000">
            <a:off x="-2548893" y="2548891"/>
            <a:ext cx="5143501" cy="45719"/>
          </a:xfrm>
          <a:prstGeom prst="rect">
            <a:avLst/>
          </a:prstGeom>
          <a:solidFill>
            <a:srgbClr val="A40508"/>
          </a:solidFill>
          <a:ln w="9525">
            <a:solidFill>
              <a:srgbClr val="A4001D"/>
            </a:solidFill>
            <a:miter lim="800000"/>
          </a:ln>
          <a:effectLst/>
        </p:spPr>
        <p:txBody>
          <a:bodyPr wrap="none" anchor="ctr"/>
          <a:lstStyle/>
          <a:p>
            <a:pPr algn="ctr">
              <a:defRPr/>
            </a:pPr>
            <a:endParaRPr lang="en-US">
              <a:solidFill>
                <a:srgbClr val="A50021"/>
              </a:solidFill>
              <a:ea typeface="+mn-ea"/>
              <a:cs typeface="+mn-cs"/>
            </a:endParaRPr>
          </a:p>
        </p:txBody>
      </p:sp>
      <p:sp>
        <p:nvSpPr>
          <p:cNvPr id="11" name="Title 1"/>
          <p:cNvSpPr>
            <a:spLocks noGrp="1"/>
          </p:cNvSpPr>
          <p:nvPr>
            <p:ph type="title"/>
          </p:nvPr>
        </p:nvSpPr>
        <p:spPr>
          <a:xfrm>
            <a:off x="1371600" y="381000"/>
            <a:ext cx="7467600" cy="742950"/>
          </a:xfrm>
        </p:spPr>
        <p:txBody>
          <a:bodyPr/>
          <a:lstStyle/>
          <a:p>
            <a:r>
              <a:rPr lang="en-US"/>
              <a:t>Click to edit Master title style</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Rectangle 5"/>
          <p:cNvSpPr>
            <a:spLocks noGrp="1" noChangeArrowheads="1"/>
          </p:cNvSpPr>
          <p:nvPr>
            <p:ph type="dt" sz="half" idx="10"/>
          </p:nvPr>
        </p:nvSpPr>
        <p:spPr/>
        <p:txBody>
          <a:bodyPr/>
          <a:lstStyle>
            <a:lvl1pPr>
              <a:defRPr/>
            </a:lvl1pPr>
          </a:lstStyle>
          <a:p>
            <a:pPr>
              <a:defRPr/>
            </a:pPr>
            <a:endParaRPr lang="en-US"/>
          </a:p>
        </p:txBody>
      </p:sp>
      <p:sp>
        <p:nvSpPr>
          <p:cNvPr id="4" name="Rectangle 6"/>
          <p:cNvSpPr>
            <a:spLocks noGrp="1" noChangeArrowheads="1"/>
          </p:cNvSpPr>
          <p:nvPr>
            <p:ph type="ftr" sz="quarter" idx="11"/>
          </p:nvPr>
        </p:nvSpPr>
        <p:spPr/>
        <p:txBody>
          <a:bodyPr/>
          <a:lstStyle>
            <a:lvl1pPr>
              <a:defRPr/>
            </a:lvl1pPr>
          </a:lstStyle>
          <a:p>
            <a:pPr>
              <a:defRPr/>
            </a:pPr>
            <a:endParaRPr lang="en-US"/>
          </a:p>
        </p:txBody>
      </p:sp>
      <p:sp>
        <p:nvSpPr>
          <p:cNvPr id="5" name="Rectangle 7"/>
          <p:cNvSpPr>
            <a:spLocks noGrp="1" noChangeArrowheads="1"/>
          </p:cNvSpPr>
          <p:nvPr>
            <p:ph type="sldNum" sz="quarter" idx="12"/>
          </p:nvPr>
        </p:nvSpPr>
        <p:spPr/>
        <p:txBody>
          <a:bodyPr/>
          <a:lstStyle>
            <a:lvl1pPr>
              <a:defRPr/>
            </a:lvl1pPr>
          </a:lstStyle>
          <a:p>
            <a:fld id="{03BC7101-16EA-C942-850C-355264FDE9E8}" type="slidenum">
              <a:rPr lang="en-US"/>
            </a:fld>
            <a:endParaRPr lang="en-US"/>
          </a:p>
        </p:txBody>
      </p:sp>
      <p:sp>
        <p:nvSpPr>
          <p:cNvPr id="6" name="Rectangle 2"/>
          <p:cNvSpPr>
            <a:spLocks noChangeArrowheads="1"/>
          </p:cNvSpPr>
          <p:nvPr userDrawn="1"/>
        </p:nvSpPr>
        <p:spPr bwMode="auto">
          <a:xfrm rot="5400000">
            <a:off x="-2548893" y="2548891"/>
            <a:ext cx="5143501" cy="45719"/>
          </a:xfrm>
          <a:prstGeom prst="rect">
            <a:avLst/>
          </a:prstGeom>
          <a:solidFill>
            <a:srgbClr val="A40508"/>
          </a:solidFill>
          <a:ln w="9525">
            <a:solidFill>
              <a:srgbClr val="A4001D"/>
            </a:solidFill>
            <a:miter lim="800000"/>
          </a:ln>
          <a:effectLst/>
        </p:spPr>
        <p:txBody>
          <a:bodyPr wrap="none" anchor="ctr"/>
          <a:lstStyle/>
          <a:p>
            <a:pPr algn="ctr">
              <a:defRPr/>
            </a:pPr>
            <a:endParaRPr lang="en-US">
              <a:solidFill>
                <a:srgbClr val="A50021"/>
              </a:solidFill>
              <a:ea typeface="+mn-ea"/>
              <a:cs typeface="+mn-cs"/>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p:txBody>
          <a:bodyPr/>
          <a:lstStyle>
            <a:lvl1pPr>
              <a:defRPr/>
            </a:lvl1pPr>
          </a:lstStyle>
          <a:p>
            <a:pPr>
              <a:defRPr/>
            </a:pPr>
            <a:endParaRPr lang="en-US"/>
          </a:p>
        </p:txBody>
      </p:sp>
      <p:sp>
        <p:nvSpPr>
          <p:cNvPr id="3" name="Rectangle 6"/>
          <p:cNvSpPr>
            <a:spLocks noGrp="1" noChangeArrowheads="1"/>
          </p:cNvSpPr>
          <p:nvPr>
            <p:ph type="ftr" sz="quarter" idx="11"/>
          </p:nvPr>
        </p:nvSpPr>
        <p:spPr/>
        <p:txBody>
          <a:bodyPr/>
          <a:lstStyle>
            <a:lvl1pPr>
              <a:defRPr/>
            </a:lvl1pPr>
          </a:lstStyle>
          <a:p>
            <a:pPr>
              <a:defRPr/>
            </a:pPr>
            <a:endParaRPr lang="en-US"/>
          </a:p>
        </p:txBody>
      </p:sp>
      <p:sp>
        <p:nvSpPr>
          <p:cNvPr id="4" name="Rectangle 7"/>
          <p:cNvSpPr>
            <a:spLocks noGrp="1" noChangeArrowheads="1"/>
          </p:cNvSpPr>
          <p:nvPr>
            <p:ph type="sldNum" sz="quarter" idx="12"/>
          </p:nvPr>
        </p:nvSpPr>
        <p:spPr/>
        <p:txBody>
          <a:bodyPr/>
          <a:lstStyle>
            <a:lvl1pPr>
              <a:defRPr/>
            </a:lvl1pPr>
          </a:lstStyle>
          <a:p>
            <a:fld id="{B228E5E2-1321-4548-96C8-615581C5A8C2}" type="slidenum">
              <a:rPr lang="en-US"/>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1428750"/>
            <a:ext cx="3008313" cy="871538"/>
          </a:xfrm>
        </p:spPr>
        <p:txBody>
          <a:bodyPr/>
          <a:lstStyle>
            <a:lvl1pPr algn="l">
              <a:defRPr sz="2000" b="1"/>
            </a:lvl1pPr>
          </a:lstStyle>
          <a:p>
            <a:r>
              <a:rPr lang="en-US"/>
              <a:t>Click to edit Master title style</a:t>
            </a:r>
            <a:endParaRPr lang="en-US" dirty="0"/>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457201" y="2343150"/>
            <a:ext cx="3008313" cy="225147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Rectangle 5"/>
          <p:cNvSpPr>
            <a:spLocks noGrp="1" noChangeArrowheads="1"/>
          </p:cNvSpPr>
          <p:nvPr>
            <p:ph type="dt" sz="half" idx="10"/>
          </p:nvPr>
        </p:nvSpPr>
        <p:spPr/>
        <p:txBody>
          <a:bodyPr/>
          <a:lstStyle>
            <a:lvl1pPr>
              <a:defRPr/>
            </a:lvl1pPr>
          </a:lstStyle>
          <a:p>
            <a:pPr>
              <a:defRPr/>
            </a:pPr>
            <a:endParaRPr lang="en-US"/>
          </a:p>
        </p:txBody>
      </p:sp>
      <p:sp>
        <p:nvSpPr>
          <p:cNvPr id="6" name="Rectangle 6"/>
          <p:cNvSpPr>
            <a:spLocks noGrp="1" noChangeArrowheads="1"/>
          </p:cNvSpPr>
          <p:nvPr>
            <p:ph type="ftr" sz="quarter" idx="11"/>
          </p:nvPr>
        </p:nvSpPr>
        <p:spPr/>
        <p:txBody>
          <a:bodyPr/>
          <a:lstStyle>
            <a:lvl1pPr>
              <a:defRPr/>
            </a:lvl1pPr>
          </a:lstStyle>
          <a:p>
            <a:pPr>
              <a:defRPr/>
            </a:pPr>
            <a:endParaRPr lang="en-US"/>
          </a:p>
        </p:txBody>
      </p:sp>
      <p:sp>
        <p:nvSpPr>
          <p:cNvPr id="7" name="Rectangle 7"/>
          <p:cNvSpPr>
            <a:spLocks noGrp="1" noChangeArrowheads="1"/>
          </p:cNvSpPr>
          <p:nvPr>
            <p:ph type="sldNum" sz="quarter" idx="12"/>
          </p:nvPr>
        </p:nvSpPr>
        <p:spPr/>
        <p:txBody>
          <a:bodyPr/>
          <a:lstStyle>
            <a:lvl1pPr>
              <a:defRPr/>
            </a:lvl1pPr>
          </a:lstStyle>
          <a:p>
            <a:fld id="{83729988-E849-C549-AA67-252EA40F09C2}" type="slidenum">
              <a:rPr lang="en-US"/>
            </a:fld>
            <a:endParaRPr lang="en-US"/>
          </a:p>
        </p:txBody>
      </p:sp>
      <p:sp>
        <p:nvSpPr>
          <p:cNvPr id="8" name="Rectangle 2"/>
          <p:cNvSpPr>
            <a:spLocks noChangeArrowheads="1"/>
          </p:cNvSpPr>
          <p:nvPr userDrawn="1"/>
        </p:nvSpPr>
        <p:spPr bwMode="auto">
          <a:xfrm rot="5400000">
            <a:off x="-2548893" y="2548891"/>
            <a:ext cx="5143501" cy="45719"/>
          </a:xfrm>
          <a:prstGeom prst="rect">
            <a:avLst/>
          </a:prstGeom>
          <a:solidFill>
            <a:srgbClr val="A40508"/>
          </a:solidFill>
          <a:ln w="9525">
            <a:solidFill>
              <a:srgbClr val="A4001D"/>
            </a:solidFill>
            <a:miter lim="800000"/>
          </a:ln>
          <a:effectLst/>
        </p:spPr>
        <p:txBody>
          <a:bodyPr wrap="none" anchor="ctr"/>
          <a:lstStyle/>
          <a:p>
            <a:pPr algn="ctr">
              <a:defRPr/>
            </a:pPr>
            <a:endParaRPr lang="en-US">
              <a:solidFill>
                <a:srgbClr val="A50021"/>
              </a:solidFill>
              <a:ea typeface="+mn-ea"/>
              <a:cs typeface="+mn-cs"/>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2000" b="1"/>
            </a:lvl1pPr>
          </a:lstStyle>
          <a:p>
            <a:r>
              <a:rPr lang="en-US"/>
              <a:t>Click to edit Master title style</a:t>
            </a:r>
            <a:endParaRPr lang="en-US"/>
          </a:p>
        </p:txBody>
      </p:sp>
      <p:sp>
        <p:nvSpPr>
          <p:cNvPr id="3" name="Picture Placeholder 2"/>
          <p:cNvSpPr>
            <a:spLocks noGrp="1"/>
          </p:cNvSpPr>
          <p:nvPr>
            <p:ph type="pic" idx="1" hasCustomPrompt="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Drag picture to placeholder or click icon to add</a:t>
            </a:r>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Rectangle 5"/>
          <p:cNvSpPr>
            <a:spLocks noGrp="1" noChangeArrowheads="1"/>
          </p:cNvSpPr>
          <p:nvPr>
            <p:ph type="dt" sz="half" idx="10"/>
          </p:nvPr>
        </p:nvSpPr>
        <p:spPr/>
        <p:txBody>
          <a:bodyPr/>
          <a:lstStyle>
            <a:lvl1pPr>
              <a:defRPr/>
            </a:lvl1pPr>
          </a:lstStyle>
          <a:p>
            <a:pPr>
              <a:defRPr/>
            </a:pPr>
            <a:endParaRPr lang="en-US"/>
          </a:p>
        </p:txBody>
      </p:sp>
      <p:sp>
        <p:nvSpPr>
          <p:cNvPr id="6" name="Rectangle 6"/>
          <p:cNvSpPr>
            <a:spLocks noGrp="1" noChangeArrowheads="1"/>
          </p:cNvSpPr>
          <p:nvPr>
            <p:ph type="ftr" sz="quarter" idx="11"/>
          </p:nvPr>
        </p:nvSpPr>
        <p:spPr/>
        <p:txBody>
          <a:bodyPr/>
          <a:lstStyle>
            <a:lvl1pPr>
              <a:defRPr/>
            </a:lvl1pPr>
          </a:lstStyle>
          <a:p>
            <a:pPr>
              <a:defRPr/>
            </a:pPr>
            <a:endParaRPr lang="en-US"/>
          </a:p>
        </p:txBody>
      </p:sp>
      <p:sp>
        <p:nvSpPr>
          <p:cNvPr id="7" name="Rectangle 7"/>
          <p:cNvSpPr>
            <a:spLocks noGrp="1" noChangeArrowheads="1"/>
          </p:cNvSpPr>
          <p:nvPr>
            <p:ph type="sldNum" sz="quarter" idx="12"/>
          </p:nvPr>
        </p:nvSpPr>
        <p:spPr/>
        <p:txBody>
          <a:bodyPr/>
          <a:lstStyle>
            <a:lvl1pPr>
              <a:defRPr/>
            </a:lvl1pPr>
          </a:lstStyle>
          <a:p>
            <a:fld id="{497882B1-C6D6-A945-BB8B-B7B1B12471B5}" type="slidenum">
              <a:rPr lang="en-US"/>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6" Type="http://schemas.openxmlformats.org/officeDocument/2006/relationships/theme" Target="../theme/theme1.xml"/><Relationship Id="rId15" Type="http://schemas.openxmlformats.org/officeDocument/2006/relationships/image" Target="../media/image2.png"/><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3.xml"/><Relationship Id="rId8" Type="http://schemas.openxmlformats.org/officeDocument/2006/relationships/slideLayout" Target="../slideLayouts/slideLayout22.xml"/><Relationship Id="rId7" Type="http://schemas.openxmlformats.org/officeDocument/2006/relationships/slideLayout" Target="../slideLayouts/slideLayout21.xml"/><Relationship Id="rId6" Type="http://schemas.openxmlformats.org/officeDocument/2006/relationships/slideLayout" Target="../slideLayouts/slideLayout20.xml"/><Relationship Id="rId5" Type="http://schemas.openxmlformats.org/officeDocument/2006/relationships/slideLayout" Target="../slideLayouts/slideLayout19.xml"/><Relationship Id="rId4" Type="http://schemas.openxmlformats.org/officeDocument/2006/relationships/slideLayout" Target="../slideLayouts/slideLayout18.xml"/><Relationship Id="rId3" Type="http://schemas.openxmlformats.org/officeDocument/2006/relationships/slideLayout" Target="../slideLayouts/slideLayout17.xml"/><Relationship Id="rId2" Type="http://schemas.openxmlformats.org/officeDocument/2006/relationships/slideLayout" Target="../slideLayouts/slideLayout16.xml"/><Relationship Id="rId18" Type="http://schemas.openxmlformats.org/officeDocument/2006/relationships/theme" Target="../theme/theme2.xml"/><Relationship Id="rId17" Type="http://schemas.openxmlformats.org/officeDocument/2006/relationships/slideLayout" Target="../slideLayouts/slideLayout31.xml"/><Relationship Id="rId16" Type="http://schemas.openxmlformats.org/officeDocument/2006/relationships/slideLayout" Target="../slideLayouts/slideLayout30.xml"/><Relationship Id="rId15" Type="http://schemas.openxmlformats.org/officeDocument/2006/relationships/slideLayout" Target="../slideLayouts/slideLayout29.xml"/><Relationship Id="rId14" Type="http://schemas.openxmlformats.org/officeDocument/2006/relationships/slideLayout" Target="../slideLayouts/slideLayout28.xml"/><Relationship Id="rId13" Type="http://schemas.openxmlformats.org/officeDocument/2006/relationships/slideLayout" Target="../slideLayouts/slideLayout27.xml"/><Relationship Id="rId12" Type="http://schemas.openxmlformats.org/officeDocument/2006/relationships/slideLayout" Target="../slideLayouts/slideLayout26.xml"/><Relationship Id="rId11" Type="http://schemas.openxmlformats.org/officeDocument/2006/relationships/slideLayout" Target="../slideLayouts/slideLayout25.xml"/><Relationship Id="rId10" Type="http://schemas.openxmlformats.org/officeDocument/2006/relationships/slideLayout" Target="../slideLayouts/slideLayout24.xml"/><Relationship Id="rId1" Type="http://schemas.openxmlformats.org/officeDocument/2006/relationships/slideLayout" Target="../slideLayouts/slideLayout15.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40.xml"/><Relationship Id="rId8" Type="http://schemas.openxmlformats.org/officeDocument/2006/relationships/slideLayout" Target="../slideLayouts/slideLayout39.xml"/><Relationship Id="rId7" Type="http://schemas.openxmlformats.org/officeDocument/2006/relationships/slideLayout" Target="../slideLayouts/slideLayout38.xml"/><Relationship Id="rId6" Type="http://schemas.openxmlformats.org/officeDocument/2006/relationships/slideLayout" Target="../slideLayouts/slideLayout37.xml"/><Relationship Id="rId5" Type="http://schemas.openxmlformats.org/officeDocument/2006/relationships/slideLayout" Target="../slideLayouts/slideLayout36.xml"/><Relationship Id="rId4" Type="http://schemas.openxmlformats.org/officeDocument/2006/relationships/slideLayout" Target="../slideLayouts/slideLayout35.xml"/><Relationship Id="rId3" Type="http://schemas.openxmlformats.org/officeDocument/2006/relationships/slideLayout" Target="../slideLayouts/slideLayout34.xml"/><Relationship Id="rId2" Type="http://schemas.openxmlformats.org/officeDocument/2006/relationships/slideLayout" Target="../slideLayouts/slideLayout33.xml"/><Relationship Id="rId12" Type="http://schemas.openxmlformats.org/officeDocument/2006/relationships/theme" Target="../theme/theme3.xml"/><Relationship Id="rId11" Type="http://schemas.openxmlformats.org/officeDocument/2006/relationships/slideLayout" Target="../slideLayouts/slideLayout42.xml"/><Relationship Id="rId10" Type="http://schemas.openxmlformats.org/officeDocument/2006/relationships/slideLayout" Target="../slideLayouts/slideLayout41.xml"/><Relationship Id="rId1"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8" name="Rectangle 3"/>
          <p:cNvSpPr>
            <a:spLocks noGrp="1" noChangeArrowheads="1"/>
          </p:cNvSpPr>
          <p:nvPr>
            <p:ph type="title"/>
          </p:nvPr>
        </p:nvSpPr>
        <p:spPr bwMode="auto">
          <a:xfrm>
            <a:off x="1371600" y="381000"/>
            <a:ext cx="7467600" cy="742950"/>
          </a:xfrm>
          <a:prstGeom prst="rect">
            <a:avLst/>
          </a:prstGeom>
          <a:noFill/>
          <a:ln>
            <a:noFill/>
          </a:ln>
        </p:spPr>
        <p:txBody>
          <a:bodyPr vert="horz" wrap="square" lIns="91440" tIns="45720" rIns="91440" bIns="45720" numCol="1" anchor="b" anchorCtr="0" compatLnSpc="1"/>
          <a:lstStyle/>
          <a:p>
            <a:pPr lvl="0"/>
            <a:r>
              <a:rPr lang="en-US"/>
              <a:t>Click to edit Master title style</a:t>
            </a:r>
            <a:endParaRPr lang="en-US" dirty="0"/>
          </a:p>
        </p:txBody>
      </p:sp>
      <p:sp>
        <p:nvSpPr>
          <p:cNvPr id="1029" name="Rectangle 4"/>
          <p:cNvSpPr>
            <a:spLocks noGrp="1" noChangeArrowheads="1"/>
          </p:cNvSpPr>
          <p:nvPr>
            <p:ph type="body" idx="1"/>
          </p:nvPr>
        </p:nvSpPr>
        <p:spPr bwMode="auto">
          <a:xfrm>
            <a:off x="304800" y="1352550"/>
            <a:ext cx="7772400" cy="3333750"/>
          </a:xfrm>
          <a:prstGeom prst="rect">
            <a:avLst/>
          </a:prstGeom>
          <a:noFill/>
          <a:ln>
            <a:noFill/>
          </a:ln>
        </p:spPr>
        <p:txBody>
          <a:bodyPr vert="horz" wrap="square" lIns="91440" tIns="45720" rIns="91440" bIns="45720" numCol="1" anchor="t" anchorCtr="0" compatLnSpc="1"/>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204805" name="Rectangle 5"/>
          <p:cNvSpPr>
            <a:spLocks noGrp="1" noChangeArrowheads="1"/>
          </p:cNvSpPr>
          <p:nvPr>
            <p:ph type="dt" sz="half" idx="2"/>
          </p:nvPr>
        </p:nvSpPr>
        <p:spPr bwMode="auto">
          <a:xfrm>
            <a:off x="6096000" y="4705350"/>
            <a:ext cx="1981200" cy="342900"/>
          </a:xfrm>
          <a:prstGeom prst="rect">
            <a:avLst/>
          </a:prstGeom>
          <a:noFill/>
          <a:ln w="9525">
            <a:noFill/>
            <a:miter lim="800000"/>
          </a:ln>
          <a:effectLst/>
        </p:spPr>
        <p:txBody>
          <a:bodyPr vert="horz" wrap="square" lIns="91440" tIns="45720" rIns="91440" bIns="45720" numCol="1" anchor="t" anchorCtr="0" compatLnSpc="1"/>
          <a:lstStyle>
            <a:lvl1pPr>
              <a:defRPr sz="1400">
                <a:latin typeface="+mn-lt"/>
                <a:ea typeface="+mn-ea"/>
                <a:cs typeface="+mn-cs"/>
              </a:defRPr>
            </a:lvl1pPr>
          </a:lstStyle>
          <a:p>
            <a:pPr>
              <a:defRPr/>
            </a:pPr>
            <a:endParaRPr lang="en-US" dirty="0"/>
          </a:p>
        </p:txBody>
      </p:sp>
      <p:sp>
        <p:nvSpPr>
          <p:cNvPr id="204806" name="Rectangle 6"/>
          <p:cNvSpPr>
            <a:spLocks noGrp="1" noChangeArrowheads="1"/>
          </p:cNvSpPr>
          <p:nvPr>
            <p:ph type="ftr" sz="quarter" idx="3"/>
          </p:nvPr>
        </p:nvSpPr>
        <p:spPr bwMode="auto">
          <a:xfrm>
            <a:off x="2743200" y="4686300"/>
            <a:ext cx="2895600" cy="342900"/>
          </a:xfrm>
          <a:prstGeom prst="rect">
            <a:avLst/>
          </a:prstGeom>
          <a:noFill/>
          <a:ln w="9525">
            <a:noFill/>
            <a:miter lim="800000"/>
          </a:ln>
          <a:effectLst/>
        </p:spPr>
        <p:txBody>
          <a:bodyPr vert="horz" wrap="square" lIns="91440" tIns="45720" rIns="91440" bIns="45720" numCol="1" anchor="t" anchorCtr="0" compatLnSpc="1"/>
          <a:lstStyle>
            <a:lvl1pPr algn="ctr">
              <a:defRPr sz="1400">
                <a:latin typeface="+mn-lt"/>
                <a:ea typeface="+mn-ea"/>
                <a:cs typeface="+mn-cs"/>
              </a:defRPr>
            </a:lvl1pPr>
          </a:lstStyle>
          <a:p>
            <a:pPr>
              <a:defRPr/>
            </a:pPr>
            <a:endParaRPr lang="en-US" dirty="0"/>
          </a:p>
        </p:txBody>
      </p:sp>
      <p:sp>
        <p:nvSpPr>
          <p:cNvPr id="204807" name="Rectangle 7"/>
          <p:cNvSpPr>
            <a:spLocks noGrp="1" noChangeArrowheads="1"/>
          </p:cNvSpPr>
          <p:nvPr>
            <p:ph type="sldNum" sz="quarter" idx="4"/>
          </p:nvPr>
        </p:nvSpPr>
        <p:spPr bwMode="auto">
          <a:xfrm>
            <a:off x="304800" y="4705350"/>
            <a:ext cx="1981200" cy="342900"/>
          </a:xfrm>
          <a:prstGeom prst="rect">
            <a:avLst/>
          </a:prstGeom>
          <a:noFill/>
          <a:ln w="9525">
            <a:noFill/>
            <a:miter lim="800000"/>
          </a:ln>
          <a:effectLst/>
        </p:spPr>
        <p:txBody>
          <a:bodyPr vert="horz" wrap="square" lIns="91440" tIns="45720" rIns="91440" bIns="45720" numCol="1" anchor="t" anchorCtr="0" compatLnSpc="1"/>
          <a:lstStyle>
            <a:lvl1pPr algn="l">
              <a:defRPr sz="1400">
                <a:latin typeface="+mn-lt"/>
              </a:defRPr>
            </a:lvl1pPr>
          </a:lstStyle>
          <a:p>
            <a:fld id="{91F816EA-24CC-2048-859A-C5EA9F275392}" type="slidenum">
              <a:rPr lang="en-US" smtClean="0"/>
            </a:fld>
            <a:endParaRPr lang="en-US" dirty="0"/>
          </a:p>
        </p:txBody>
      </p:sp>
      <p:pic>
        <p:nvPicPr>
          <p:cNvPr id="10" name="Picture 9"/>
          <p:cNvPicPr>
            <a:picLocks noChangeAspect="1"/>
          </p:cNvPicPr>
          <p:nvPr/>
        </p:nvPicPr>
        <p:blipFill>
          <a:blip r:embed="rId15"/>
          <a:stretch>
            <a:fillRect/>
          </a:stretch>
        </p:blipFill>
        <p:spPr>
          <a:xfrm>
            <a:off x="274056" y="325348"/>
            <a:ext cx="868944" cy="874802"/>
          </a:xfrm>
          <a:prstGeom prst="rect">
            <a:avLst/>
          </a:prstGeom>
        </p:spPr>
      </p:pic>
      <p:sp>
        <p:nvSpPr>
          <p:cNvPr id="8" name="TextBox 7"/>
          <p:cNvSpPr txBox="1"/>
          <p:nvPr/>
        </p:nvSpPr>
        <p:spPr>
          <a:xfrm>
            <a:off x="76200" y="8750"/>
            <a:ext cx="1295400" cy="261610"/>
          </a:xfrm>
          <a:prstGeom prst="rect">
            <a:avLst/>
          </a:prstGeom>
          <a:noFill/>
        </p:spPr>
        <p:txBody>
          <a:bodyPr wrap="square" lIns="0" rIns="0" rtlCol="0">
            <a:spAutoFit/>
          </a:bodyPr>
          <a:lstStyle/>
          <a:p>
            <a:pPr algn="ctr"/>
            <a:r>
              <a:rPr lang="en-US" sz="1100" dirty="0">
                <a:solidFill>
                  <a:srgbClr val="A4001D"/>
                </a:solidFill>
                <a:latin typeface="+mn-lt"/>
              </a:rPr>
              <a:t>Dan Jurafsky</a:t>
            </a:r>
            <a:endParaRPr lang="en-US" sz="1100" dirty="0">
              <a:solidFill>
                <a:srgbClr val="A4001D"/>
              </a:solidFill>
              <a:latin typeface="+mn-lt"/>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hdr="0" ftr="0" dt="0"/>
  <p:txStyles>
    <p:titleStyle>
      <a:lvl1pPr algn="l" rtl="0" eaLnBrk="1" fontAlgn="base" hangingPunct="1">
        <a:spcBef>
          <a:spcPct val="0"/>
        </a:spcBef>
        <a:spcAft>
          <a:spcPct val="0"/>
        </a:spcAft>
        <a:defRPr sz="3200" b="1">
          <a:solidFill>
            <a:schemeClr val="tx1"/>
          </a:solidFill>
          <a:latin typeface="+mj-lt"/>
          <a:ea typeface="MS PGothic" panose="020B0600070205080204" charset="-128"/>
          <a:cs typeface="MS PGothic" panose="020B0600070205080204" charset="-128"/>
        </a:defRPr>
      </a:lvl1pPr>
      <a:lvl2pPr algn="l" rtl="0" eaLnBrk="1" fontAlgn="base" hangingPunct="1">
        <a:spcBef>
          <a:spcPct val="0"/>
        </a:spcBef>
        <a:spcAft>
          <a:spcPct val="0"/>
        </a:spcAft>
        <a:defRPr sz="3600">
          <a:solidFill>
            <a:schemeClr val="tx1"/>
          </a:solidFill>
          <a:latin typeface="Lucida Sans" panose="020B0602030504020204" charset="0"/>
          <a:ea typeface="MS PGothic" panose="020B0600070205080204" charset="-128"/>
          <a:cs typeface="MS PGothic" panose="020B0600070205080204" charset="-128"/>
        </a:defRPr>
      </a:lvl2pPr>
      <a:lvl3pPr algn="l" rtl="0" eaLnBrk="1" fontAlgn="base" hangingPunct="1">
        <a:spcBef>
          <a:spcPct val="0"/>
        </a:spcBef>
        <a:spcAft>
          <a:spcPct val="0"/>
        </a:spcAft>
        <a:defRPr sz="3600">
          <a:solidFill>
            <a:schemeClr val="tx1"/>
          </a:solidFill>
          <a:latin typeface="Lucida Sans" panose="020B0602030504020204" charset="0"/>
          <a:ea typeface="MS PGothic" panose="020B0600070205080204" charset="-128"/>
          <a:cs typeface="MS PGothic" panose="020B0600070205080204" charset="-128"/>
        </a:defRPr>
      </a:lvl3pPr>
      <a:lvl4pPr algn="l" rtl="0" eaLnBrk="1" fontAlgn="base" hangingPunct="1">
        <a:spcBef>
          <a:spcPct val="0"/>
        </a:spcBef>
        <a:spcAft>
          <a:spcPct val="0"/>
        </a:spcAft>
        <a:defRPr sz="3600">
          <a:solidFill>
            <a:schemeClr val="tx1"/>
          </a:solidFill>
          <a:latin typeface="Lucida Sans" panose="020B0602030504020204" charset="0"/>
          <a:ea typeface="MS PGothic" panose="020B0600070205080204" charset="-128"/>
          <a:cs typeface="MS PGothic" panose="020B0600070205080204" charset="-128"/>
        </a:defRPr>
      </a:lvl4pPr>
      <a:lvl5pPr algn="l" rtl="0" eaLnBrk="1" fontAlgn="base" hangingPunct="1">
        <a:spcBef>
          <a:spcPct val="0"/>
        </a:spcBef>
        <a:spcAft>
          <a:spcPct val="0"/>
        </a:spcAft>
        <a:defRPr sz="3600">
          <a:solidFill>
            <a:schemeClr val="tx1"/>
          </a:solidFill>
          <a:latin typeface="Lucida Sans" panose="020B0602030504020204" charset="0"/>
          <a:ea typeface="MS PGothic" panose="020B0600070205080204" charset="-128"/>
          <a:cs typeface="MS PGothic" panose="020B0600070205080204" charset="-128"/>
        </a:defRPr>
      </a:lvl5pPr>
      <a:lvl6pPr marL="457200" algn="l" rtl="0" eaLnBrk="1" fontAlgn="base" hangingPunct="1">
        <a:spcBef>
          <a:spcPct val="0"/>
        </a:spcBef>
        <a:spcAft>
          <a:spcPct val="0"/>
        </a:spcAft>
        <a:defRPr sz="3600">
          <a:solidFill>
            <a:schemeClr val="tx1"/>
          </a:solidFill>
          <a:latin typeface="Lucida Sans" panose="020B0602030504020204" charset="0"/>
        </a:defRPr>
      </a:lvl6pPr>
      <a:lvl7pPr marL="914400" algn="l" rtl="0" eaLnBrk="1" fontAlgn="base" hangingPunct="1">
        <a:spcBef>
          <a:spcPct val="0"/>
        </a:spcBef>
        <a:spcAft>
          <a:spcPct val="0"/>
        </a:spcAft>
        <a:defRPr sz="3600">
          <a:solidFill>
            <a:schemeClr val="tx1"/>
          </a:solidFill>
          <a:latin typeface="Lucida Sans" panose="020B0602030504020204" charset="0"/>
        </a:defRPr>
      </a:lvl7pPr>
      <a:lvl8pPr marL="1371600" algn="l" rtl="0" eaLnBrk="1" fontAlgn="base" hangingPunct="1">
        <a:spcBef>
          <a:spcPct val="0"/>
        </a:spcBef>
        <a:spcAft>
          <a:spcPct val="0"/>
        </a:spcAft>
        <a:defRPr sz="3600">
          <a:solidFill>
            <a:schemeClr val="tx1"/>
          </a:solidFill>
          <a:latin typeface="Lucida Sans" panose="020B0602030504020204" charset="0"/>
        </a:defRPr>
      </a:lvl8pPr>
      <a:lvl9pPr marL="1828800" algn="l" rtl="0" eaLnBrk="1" fontAlgn="base" hangingPunct="1">
        <a:spcBef>
          <a:spcPct val="0"/>
        </a:spcBef>
        <a:spcAft>
          <a:spcPct val="0"/>
        </a:spcAft>
        <a:defRPr sz="3600">
          <a:solidFill>
            <a:schemeClr val="tx1"/>
          </a:solidFill>
          <a:latin typeface="Lucida Sans" panose="020B0602030504020204" charset="0"/>
        </a:defRPr>
      </a:lvl9pPr>
    </p:titleStyle>
    <p:bodyStyle>
      <a:lvl1pPr marL="342900" indent="-342900" algn="l" rtl="0" eaLnBrk="1" fontAlgn="base" hangingPunct="1">
        <a:spcBef>
          <a:spcPct val="20000"/>
        </a:spcBef>
        <a:spcAft>
          <a:spcPct val="0"/>
        </a:spcAft>
        <a:buClr>
          <a:srgbClr val="CC0000"/>
        </a:buClr>
        <a:buFont typeface="Times" charset="0"/>
        <a:buChar char="•"/>
        <a:defRPr sz="2400">
          <a:solidFill>
            <a:schemeClr val="tx1"/>
          </a:solidFill>
          <a:latin typeface="+mn-lt"/>
          <a:ea typeface="MS PGothic" panose="020B0600070205080204" charset="-128"/>
          <a:cs typeface="MS PGothic" panose="020B0600070205080204" charset="-128"/>
        </a:defRPr>
      </a:lvl1pPr>
      <a:lvl2pPr marL="685800" indent="-228600" algn="l" rtl="0" eaLnBrk="1" fontAlgn="base" hangingPunct="1">
        <a:spcBef>
          <a:spcPct val="20000"/>
        </a:spcBef>
        <a:spcAft>
          <a:spcPct val="0"/>
        </a:spcAft>
        <a:buClr>
          <a:schemeClr val="tx1"/>
        </a:buClr>
        <a:buFont typeface="Times" charset="0"/>
        <a:buChar char="•"/>
        <a:defRPr sz="2000">
          <a:solidFill>
            <a:schemeClr val="tx1"/>
          </a:solidFill>
          <a:latin typeface="+mn-lt"/>
          <a:ea typeface="MS PGothic" panose="020B0600070205080204" charset="-128"/>
        </a:defRPr>
      </a:lvl2pPr>
      <a:lvl3pPr marL="1028700" indent="-228600" algn="l" rtl="0" eaLnBrk="1" fontAlgn="base" hangingPunct="1">
        <a:spcBef>
          <a:spcPct val="20000"/>
        </a:spcBef>
        <a:spcAft>
          <a:spcPct val="0"/>
        </a:spcAft>
        <a:buClr>
          <a:srgbClr val="CC0000"/>
        </a:buClr>
        <a:buFont typeface="Times" charset="0"/>
        <a:buChar char="•"/>
        <a:defRPr sz="2000">
          <a:solidFill>
            <a:schemeClr val="tx1"/>
          </a:solidFill>
          <a:latin typeface="+mn-lt"/>
          <a:ea typeface="MS PGothic" panose="020B0600070205080204" charset="-128"/>
        </a:defRPr>
      </a:lvl3pPr>
      <a:lvl4pPr marL="1371600" indent="-228600" algn="l" rtl="0" eaLnBrk="1" fontAlgn="base" hangingPunct="1">
        <a:spcBef>
          <a:spcPct val="20000"/>
        </a:spcBef>
        <a:spcAft>
          <a:spcPct val="0"/>
        </a:spcAft>
        <a:buClr>
          <a:schemeClr val="tx1"/>
        </a:buClr>
        <a:buFont typeface="Times" charset="0"/>
        <a:buChar char="•"/>
        <a:defRPr>
          <a:solidFill>
            <a:schemeClr val="tx1"/>
          </a:solidFill>
          <a:latin typeface="+mn-lt"/>
          <a:ea typeface="MS PGothic" panose="020B0600070205080204" charset="-128"/>
        </a:defRPr>
      </a:lvl4pPr>
      <a:lvl5pPr marL="1714500" indent="-228600" algn="l" rtl="0" eaLnBrk="1" fontAlgn="base" hangingPunct="1">
        <a:spcBef>
          <a:spcPct val="20000"/>
        </a:spcBef>
        <a:spcAft>
          <a:spcPct val="0"/>
        </a:spcAft>
        <a:buClr>
          <a:srgbClr val="CC0000"/>
        </a:buClr>
        <a:buFont typeface="Times" charset="0"/>
        <a:buChar char="•"/>
        <a:defRPr>
          <a:solidFill>
            <a:schemeClr val="tx1"/>
          </a:solidFill>
          <a:latin typeface="+mn-lt"/>
          <a:ea typeface="MS PGothic" panose="020B0600070205080204" charset="-128"/>
        </a:defRPr>
      </a:lvl5pPr>
      <a:lvl6pPr marL="2171700" indent="-228600" algn="l" rtl="0" eaLnBrk="1" fontAlgn="base" hangingPunct="1">
        <a:spcBef>
          <a:spcPct val="20000"/>
        </a:spcBef>
        <a:spcAft>
          <a:spcPct val="0"/>
        </a:spcAft>
        <a:buClr>
          <a:srgbClr val="CC0000"/>
        </a:buClr>
        <a:buFont typeface="Times" charset="0"/>
        <a:buChar char="•"/>
        <a:defRPr sz="1400">
          <a:solidFill>
            <a:schemeClr val="tx1"/>
          </a:solidFill>
          <a:latin typeface="+mn-lt"/>
          <a:ea typeface="MS PGothic" panose="020B0600070205080204" charset="-128"/>
        </a:defRPr>
      </a:lvl6pPr>
      <a:lvl7pPr marL="2628900" indent="-228600" algn="l" rtl="0" eaLnBrk="1" fontAlgn="base" hangingPunct="1">
        <a:spcBef>
          <a:spcPct val="20000"/>
        </a:spcBef>
        <a:spcAft>
          <a:spcPct val="0"/>
        </a:spcAft>
        <a:buClr>
          <a:srgbClr val="CC0000"/>
        </a:buClr>
        <a:buFont typeface="Times" charset="0"/>
        <a:buChar char="•"/>
        <a:defRPr sz="1400">
          <a:solidFill>
            <a:schemeClr val="tx1"/>
          </a:solidFill>
          <a:latin typeface="+mn-lt"/>
          <a:ea typeface="MS PGothic" panose="020B0600070205080204" charset="-128"/>
        </a:defRPr>
      </a:lvl7pPr>
      <a:lvl8pPr marL="3086100" indent="-228600" algn="l" rtl="0" eaLnBrk="1" fontAlgn="base" hangingPunct="1">
        <a:spcBef>
          <a:spcPct val="20000"/>
        </a:spcBef>
        <a:spcAft>
          <a:spcPct val="0"/>
        </a:spcAft>
        <a:buClr>
          <a:srgbClr val="CC0000"/>
        </a:buClr>
        <a:buFont typeface="Times" charset="0"/>
        <a:buChar char="•"/>
        <a:defRPr sz="1400">
          <a:solidFill>
            <a:schemeClr val="tx1"/>
          </a:solidFill>
          <a:latin typeface="+mn-lt"/>
          <a:ea typeface="MS PGothic" panose="020B0600070205080204" charset="-128"/>
        </a:defRPr>
      </a:lvl8pPr>
      <a:lvl9pPr marL="3543300" indent="-228600" algn="l" rtl="0" eaLnBrk="1" fontAlgn="base" hangingPunct="1">
        <a:spcBef>
          <a:spcPct val="20000"/>
        </a:spcBef>
        <a:spcAft>
          <a:spcPct val="0"/>
        </a:spcAft>
        <a:buClr>
          <a:srgbClr val="CC0000"/>
        </a:buClr>
        <a:buFont typeface="Times" charset="0"/>
        <a:buChar char="•"/>
        <a:defRPr sz="1400">
          <a:solidFill>
            <a:schemeClr val="tx1"/>
          </a:solidFill>
          <a:latin typeface="+mn-lt"/>
          <a:ea typeface="MS PGothic" panose="020B0600070205080204"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p:nvSpPr>
        <p:spPr>
          <a:xfrm rot="16200000">
            <a:off x="-2518606" y="2473636"/>
            <a:ext cx="5143502" cy="19622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rot="16200000" flipV="1">
            <a:off x="-2442604" y="2560132"/>
            <a:ext cx="5143502"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822960" y="214953"/>
            <a:ext cx="7543800" cy="1088068"/>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822959" y="1384301"/>
            <a:ext cx="7543801" cy="3017520"/>
          </a:xfrm>
          <a:prstGeom prst="rect">
            <a:avLst/>
          </a:prstGeom>
        </p:spPr>
        <p:txBody>
          <a:bodyPr vert="horz" lIns="0" tIns="45720" rIns="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2"/>
          </p:nvPr>
        </p:nvSpPr>
        <p:spPr>
          <a:xfrm>
            <a:off x="822962" y="4844840"/>
            <a:ext cx="1854203" cy="273844"/>
          </a:xfrm>
          <a:prstGeom prst="rect">
            <a:avLst/>
          </a:prstGeom>
        </p:spPr>
        <p:txBody>
          <a:bodyPr vert="horz" lIns="91440" tIns="45720" rIns="91440" bIns="45720" rtlCol="0" anchor="ctr"/>
          <a:lstStyle>
            <a:lvl1pPr algn="l">
              <a:defRPr sz="675">
                <a:solidFill>
                  <a:srgbClr val="FFFFFF"/>
                </a:solidFill>
              </a:defRPr>
            </a:lvl1pPr>
          </a:lstStyle>
          <a:p>
            <a:fld id="{240CDC23-E565-C848-9AF6-12BD09C53D91}" type="datetimeFigureOut">
              <a:rPr lang="en-US" smtClean="0"/>
            </a:fld>
            <a:endParaRPr lang="en-US"/>
          </a:p>
        </p:txBody>
      </p:sp>
      <p:sp>
        <p:nvSpPr>
          <p:cNvPr id="5" name="Footer Placeholder 4"/>
          <p:cNvSpPr>
            <a:spLocks noGrp="1"/>
          </p:cNvSpPr>
          <p:nvPr>
            <p:ph type="ftr" sz="quarter" idx="3"/>
          </p:nvPr>
        </p:nvSpPr>
        <p:spPr>
          <a:xfrm>
            <a:off x="2764640" y="4844840"/>
            <a:ext cx="3617103" cy="273844"/>
          </a:xfrm>
          <a:prstGeom prst="rect">
            <a:avLst/>
          </a:prstGeom>
        </p:spPr>
        <p:txBody>
          <a:bodyPr vert="horz" lIns="91440" tIns="45720" rIns="91440" bIns="45720" rtlCol="0" anchor="ctr"/>
          <a:lstStyle>
            <a:lvl1pPr algn="ctr">
              <a:defRPr sz="675"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7425345" y="4844840"/>
            <a:ext cx="984019" cy="273844"/>
          </a:xfrm>
          <a:prstGeom prst="rect">
            <a:avLst/>
          </a:prstGeom>
        </p:spPr>
        <p:txBody>
          <a:bodyPr vert="horz" lIns="91440" tIns="45720" rIns="91440" bIns="45720" rtlCol="0" anchor="ctr"/>
          <a:lstStyle>
            <a:lvl1pPr algn="r">
              <a:defRPr sz="790">
                <a:solidFill>
                  <a:srgbClr val="FFFFFF"/>
                </a:solidFill>
              </a:defRPr>
            </a:lvl1pPr>
          </a:lstStyle>
          <a:p>
            <a:fld id="{D07771B2-D7F7-364E-B6F3-F7FE93606BCE}"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 id="2147483677" r:id="rId14"/>
    <p:sldLayoutId id="2147483678" r:id="rId15"/>
    <p:sldLayoutId id="2147483679" r:id="rId16"/>
    <p:sldLayoutId id="2147483680" r:id="rId17"/>
  </p:sldLayoutIdLst>
  <p:txStyles>
    <p:titleStyle>
      <a:lvl1pPr algn="l" defTabSz="685800" rtl="0" eaLnBrk="1" latinLnBrk="0" hangingPunct="1">
        <a:lnSpc>
          <a:spcPct val="85000"/>
        </a:lnSpc>
        <a:spcBef>
          <a:spcPct val="0"/>
        </a:spcBef>
        <a:buNone/>
        <a:defRPr sz="3600" kern="1200" spc="-38" baseline="0">
          <a:solidFill>
            <a:schemeClr val="tx1">
              <a:lumMod val="75000"/>
              <a:lumOff val="25000"/>
            </a:schemeClr>
          </a:solidFill>
          <a:latin typeface="+mj-lt"/>
          <a:ea typeface="+mj-ea"/>
          <a:cs typeface="+mj-cs"/>
        </a:defRPr>
      </a:lvl1pPr>
    </p:titleStyle>
    <p:bodyStyle>
      <a:lvl1pPr marL="68580" indent="-68580" algn="l" defTabSz="685800" rtl="0" eaLnBrk="1" latinLnBrk="0" hangingPunct="1">
        <a:lnSpc>
          <a:spcPct val="90000"/>
        </a:lnSpc>
        <a:spcBef>
          <a:spcPts val="900"/>
        </a:spcBef>
        <a:spcAft>
          <a:spcPts val="150"/>
        </a:spcAft>
        <a:buClr>
          <a:schemeClr val="accent1"/>
        </a:buClr>
        <a:buSzPct val="100000"/>
        <a:buFont typeface="Calibri" panose="020F0502020204030204" pitchFamily="34" charset="0"/>
        <a:buChar char=" "/>
        <a:defRPr sz="1500" kern="1200">
          <a:solidFill>
            <a:schemeClr val="tx1">
              <a:lumMod val="75000"/>
              <a:lumOff val="25000"/>
            </a:schemeClr>
          </a:solidFill>
          <a:latin typeface="+mn-lt"/>
          <a:ea typeface="+mn-ea"/>
          <a:cs typeface="+mn-cs"/>
        </a:defRPr>
      </a:lvl1pPr>
      <a:lvl2pPr marL="288290" indent="-137160" algn="l" defTabSz="685800" rtl="0" eaLnBrk="1" latinLnBrk="0" hangingPunct="1">
        <a:lnSpc>
          <a:spcPct val="90000"/>
        </a:lnSpc>
        <a:spcBef>
          <a:spcPts val="150"/>
        </a:spcBef>
        <a:spcAft>
          <a:spcPts val="300"/>
        </a:spcAft>
        <a:buClr>
          <a:schemeClr val="accent1"/>
        </a:buClr>
        <a:buFont typeface="Calibri" panose="020F0502020204030204" pitchFamily="34" charset="0"/>
        <a:buChar char="◦"/>
        <a:defRPr sz="1350" kern="1200">
          <a:solidFill>
            <a:schemeClr val="tx1">
              <a:lumMod val="75000"/>
              <a:lumOff val="25000"/>
            </a:schemeClr>
          </a:solidFill>
          <a:latin typeface="+mn-lt"/>
          <a:ea typeface="+mn-ea"/>
          <a:cs typeface="+mn-cs"/>
        </a:defRPr>
      </a:lvl2pPr>
      <a:lvl3pPr marL="425450" indent="-137160" algn="l" defTabSz="685800" rtl="0" eaLnBrk="1" latinLnBrk="0" hangingPunct="1">
        <a:lnSpc>
          <a:spcPct val="90000"/>
        </a:lnSpc>
        <a:spcBef>
          <a:spcPts val="150"/>
        </a:spcBef>
        <a:spcAft>
          <a:spcPts val="300"/>
        </a:spcAft>
        <a:buClr>
          <a:schemeClr val="accent1"/>
        </a:buClr>
        <a:buFont typeface="Calibri" panose="020F0502020204030204" pitchFamily="34" charset="0"/>
        <a:buChar char="◦"/>
        <a:defRPr sz="1050" kern="1200">
          <a:solidFill>
            <a:schemeClr val="tx1">
              <a:lumMod val="75000"/>
              <a:lumOff val="25000"/>
            </a:schemeClr>
          </a:solidFill>
          <a:latin typeface="+mn-lt"/>
          <a:ea typeface="+mn-ea"/>
          <a:cs typeface="+mn-cs"/>
        </a:defRPr>
      </a:lvl3pPr>
      <a:lvl4pPr marL="562610" indent="-137160" algn="l" defTabSz="685800" rtl="0" eaLnBrk="1" latinLnBrk="0" hangingPunct="1">
        <a:lnSpc>
          <a:spcPct val="90000"/>
        </a:lnSpc>
        <a:spcBef>
          <a:spcPts val="150"/>
        </a:spcBef>
        <a:spcAft>
          <a:spcPts val="300"/>
        </a:spcAft>
        <a:buClr>
          <a:schemeClr val="accent1"/>
        </a:buClr>
        <a:buFont typeface="Calibri" panose="020F0502020204030204" pitchFamily="34" charset="0"/>
        <a:buChar char="◦"/>
        <a:defRPr sz="1050" kern="1200">
          <a:solidFill>
            <a:schemeClr val="tx1">
              <a:lumMod val="75000"/>
              <a:lumOff val="25000"/>
            </a:schemeClr>
          </a:solidFill>
          <a:latin typeface="+mn-lt"/>
          <a:ea typeface="+mn-ea"/>
          <a:cs typeface="+mn-cs"/>
        </a:defRPr>
      </a:lvl4pPr>
      <a:lvl5pPr marL="699770" indent="-137160" algn="l" defTabSz="685800" rtl="0" eaLnBrk="1" latinLnBrk="0" hangingPunct="1">
        <a:lnSpc>
          <a:spcPct val="90000"/>
        </a:lnSpc>
        <a:spcBef>
          <a:spcPts val="150"/>
        </a:spcBef>
        <a:spcAft>
          <a:spcPts val="300"/>
        </a:spcAft>
        <a:buClr>
          <a:schemeClr val="accent1"/>
        </a:buClr>
        <a:buFont typeface="Calibri" panose="020F0502020204030204" pitchFamily="34" charset="0"/>
        <a:buChar char="◦"/>
        <a:defRPr sz="1050" kern="1200">
          <a:solidFill>
            <a:schemeClr val="tx1">
              <a:lumMod val="75000"/>
              <a:lumOff val="25000"/>
            </a:schemeClr>
          </a:solidFill>
          <a:latin typeface="+mn-lt"/>
          <a:ea typeface="+mn-ea"/>
          <a:cs typeface="+mn-cs"/>
        </a:defRPr>
      </a:lvl5pPr>
      <a:lvl6pPr marL="824865" indent="-171450" algn="l" defTabSz="685800" rtl="0" eaLnBrk="1" latinLnBrk="0" hangingPunct="1">
        <a:lnSpc>
          <a:spcPct val="90000"/>
        </a:lnSpc>
        <a:spcBef>
          <a:spcPts val="150"/>
        </a:spcBef>
        <a:spcAft>
          <a:spcPts val="300"/>
        </a:spcAft>
        <a:buClr>
          <a:schemeClr val="accent1"/>
        </a:buClr>
        <a:buFont typeface="Calibri" panose="020F0502020204030204" pitchFamily="34" charset="0"/>
        <a:buChar char="◦"/>
        <a:defRPr sz="1050" kern="1200">
          <a:solidFill>
            <a:schemeClr val="tx1">
              <a:lumMod val="75000"/>
              <a:lumOff val="25000"/>
            </a:schemeClr>
          </a:solidFill>
          <a:latin typeface="+mn-lt"/>
          <a:ea typeface="+mn-ea"/>
          <a:cs typeface="+mn-cs"/>
        </a:defRPr>
      </a:lvl6pPr>
      <a:lvl7pPr marL="974725" indent="-171450" algn="l" defTabSz="685800" rtl="0" eaLnBrk="1" latinLnBrk="0" hangingPunct="1">
        <a:lnSpc>
          <a:spcPct val="90000"/>
        </a:lnSpc>
        <a:spcBef>
          <a:spcPts val="150"/>
        </a:spcBef>
        <a:spcAft>
          <a:spcPts val="300"/>
        </a:spcAft>
        <a:buClr>
          <a:schemeClr val="accent1"/>
        </a:buClr>
        <a:buFont typeface="Calibri" panose="020F0502020204030204" pitchFamily="34" charset="0"/>
        <a:buChar char="◦"/>
        <a:defRPr sz="1050" kern="1200">
          <a:solidFill>
            <a:schemeClr val="tx1">
              <a:lumMod val="75000"/>
              <a:lumOff val="25000"/>
            </a:schemeClr>
          </a:solidFill>
          <a:latin typeface="+mn-lt"/>
          <a:ea typeface="+mn-ea"/>
          <a:cs typeface="+mn-cs"/>
        </a:defRPr>
      </a:lvl7pPr>
      <a:lvl8pPr marL="1125220" indent="-171450" algn="l" defTabSz="685800" rtl="0" eaLnBrk="1" latinLnBrk="0" hangingPunct="1">
        <a:lnSpc>
          <a:spcPct val="90000"/>
        </a:lnSpc>
        <a:spcBef>
          <a:spcPts val="150"/>
        </a:spcBef>
        <a:spcAft>
          <a:spcPts val="300"/>
        </a:spcAft>
        <a:buClr>
          <a:schemeClr val="accent1"/>
        </a:buClr>
        <a:buFont typeface="Calibri" panose="020F0502020204030204" pitchFamily="34" charset="0"/>
        <a:buChar char="◦"/>
        <a:defRPr sz="1050" kern="1200">
          <a:solidFill>
            <a:schemeClr val="tx1">
              <a:lumMod val="75000"/>
              <a:lumOff val="25000"/>
            </a:schemeClr>
          </a:solidFill>
          <a:latin typeface="+mn-lt"/>
          <a:ea typeface="+mn-ea"/>
          <a:cs typeface="+mn-cs"/>
        </a:defRPr>
      </a:lvl8pPr>
      <a:lvl9pPr marL="1275080" indent="-171450" algn="l" defTabSz="685800" rtl="0" eaLnBrk="1" latinLnBrk="0" hangingPunct="1">
        <a:lnSpc>
          <a:spcPct val="90000"/>
        </a:lnSpc>
        <a:spcBef>
          <a:spcPts val="150"/>
        </a:spcBef>
        <a:spcAft>
          <a:spcPts val="300"/>
        </a:spcAft>
        <a:buClr>
          <a:schemeClr val="accent1"/>
        </a:buClr>
        <a:buFont typeface="Calibri" panose="020F0502020204030204" pitchFamily="34" charset="0"/>
        <a:buChar char="◦"/>
        <a:defRPr sz="1050" kern="1200">
          <a:solidFill>
            <a:schemeClr val="tx1">
              <a:lumMod val="75000"/>
              <a:lumOff val="25000"/>
            </a:schemeClr>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p:nvSpPr>
        <p:spPr>
          <a:xfrm rot="16200000">
            <a:off x="-2518606" y="2473636"/>
            <a:ext cx="5143502" cy="19622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rot="16200000" flipV="1">
            <a:off x="-2442604" y="2560132"/>
            <a:ext cx="5143502"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822960" y="214953"/>
            <a:ext cx="7543800" cy="1088068"/>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822959" y="1384301"/>
            <a:ext cx="7543801" cy="3017520"/>
          </a:xfrm>
          <a:prstGeom prst="rect">
            <a:avLst/>
          </a:prstGeom>
        </p:spPr>
        <p:txBody>
          <a:bodyPr vert="horz" lIns="0" tIns="45720" rIns="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2"/>
          </p:nvPr>
        </p:nvSpPr>
        <p:spPr>
          <a:xfrm>
            <a:off x="822962" y="4844840"/>
            <a:ext cx="1854203" cy="273844"/>
          </a:xfrm>
          <a:prstGeom prst="rect">
            <a:avLst/>
          </a:prstGeom>
        </p:spPr>
        <p:txBody>
          <a:bodyPr vert="horz" lIns="91440" tIns="45720" rIns="91440" bIns="45720" rtlCol="0" anchor="ctr"/>
          <a:lstStyle>
            <a:lvl1pPr algn="l">
              <a:defRPr sz="675">
                <a:solidFill>
                  <a:srgbClr val="FFFFFF"/>
                </a:solidFill>
              </a:defRPr>
            </a:lvl1pPr>
          </a:lstStyle>
          <a:p>
            <a:fld id="{240CDC23-E565-C848-9AF6-12BD09C53D91}" type="datetimeFigureOut">
              <a:rPr lang="en-US" smtClean="0"/>
            </a:fld>
            <a:endParaRPr lang="en-US"/>
          </a:p>
        </p:txBody>
      </p:sp>
      <p:sp>
        <p:nvSpPr>
          <p:cNvPr id="5" name="Footer Placeholder 4"/>
          <p:cNvSpPr>
            <a:spLocks noGrp="1"/>
          </p:cNvSpPr>
          <p:nvPr>
            <p:ph type="ftr" sz="quarter" idx="3"/>
          </p:nvPr>
        </p:nvSpPr>
        <p:spPr>
          <a:xfrm>
            <a:off x="2764640" y="4844840"/>
            <a:ext cx="3617103" cy="273844"/>
          </a:xfrm>
          <a:prstGeom prst="rect">
            <a:avLst/>
          </a:prstGeom>
        </p:spPr>
        <p:txBody>
          <a:bodyPr vert="horz" lIns="91440" tIns="45720" rIns="91440" bIns="45720" rtlCol="0" anchor="ctr"/>
          <a:lstStyle>
            <a:lvl1pPr algn="ctr">
              <a:defRPr sz="675"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7425345" y="4844840"/>
            <a:ext cx="984019" cy="273844"/>
          </a:xfrm>
          <a:prstGeom prst="rect">
            <a:avLst/>
          </a:prstGeom>
        </p:spPr>
        <p:txBody>
          <a:bodyPr vert="horz" lIns="91440" tIns="45720" rIns="91440" bIns="45720" rtlCol="0" anchor="ctr"/>
          <a:lstStyle>
            <a:lvl1pPr algn="r">
              <a:defRPr sz="790">
                <a:solidFill>
                  <a:srgbClr val="FFFFFF"/>
                </a:solidFill>
              </a:defRPr>
            </a:lvl1pPr>
          </a:lstStyle>
          <a:p>
            <a:fld id="{D07771B2-D7F7-364E-B6F3-F7FE93606BCE}"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Lst>
  <p:txStyles>
    <p:titleStyle>
      <a:lvl1pPr algn="l" defTabSz="685800" rtl="0" eaLnBrk="1" latinLnBrk="0" hangingPunct="1">
        <a:lnSpc>
          <a:spcPct val="85000"/>
        </a:lnSpc>
        <a:spcBef>
          <a:spcPct val="0"/>
        </a:spcBef>
        <a:buNone/>
        <a:defRPr sz="3600" kern="1200" spc="-38" baseline="0">
          <a:solidFill>
            <a:schemeClr val="tx1">
              <a:lumMod val="75000"/>
              <a:lumOff val="25000"/>
            </a:schemeClr>
          </a:solidFill>
          <a:latin typeface="+mj-lt"/>
          <a:ea typeface="+mj-ea"/>
          <a:cs typeface="+mj-cs"/>
        </a:defRPr>
      </a:lvl1pPr>
    </p:titleStyle>
    <p:bodyStyle>
      <a:lvl1pPr marL="68580" indent="-68580" algn="l" defTabSz="685800" rtl="0" eaLnBrk="1" latinLnBrk="0" hangingPunct="1">
        <a:lnSpc>
          <a:spcPct val="90000"/>
        </a:lnSpc>
        <a:spcBef>
          <a:spcPts val="900"/>
        </a:spcBef>
        <a:spcAft>
          <a:spcPts val="150"/>
        </a:spcAft>
        <a:buClr>
          <a:schemeClr val="accent1"/>
        </a:buClr>
        <a:buSzPct val="100000"/>
        <a:buFont typeface="Calibri" panose="020F0502020204030204" pitchFamily="34" charset="0"/>
        <a:buChar char=" "/>
        <a:defRPr sz="1500" kern="1200">
          <a:solidFill>
            <a:schemeClr val="tx1">
              <a:lumMod val="75000"/>
              <a:lumOff val="25000"/>
            </a:schemeClr>
          </a:solidFill>
          <a:latin typeface="+mn-lt"/>
          <a:ea typeface="+mn-ea"/>
          <a:cs typeface="+mn-cs"/>
        </a:defRPr>
      </a:lvl1pPr>
      <a:lvl2pPr marL="288290" indent="-137160" algn="l" defTabSz="685800" rtl="0" eaLnBrk="1" latinLnBrk="0" hangingPunct="1">
        <a:lnSpc>
          <a:spcPct val="90000"/>
        </a:lnSpc>
        <a:spcBef>
          <a:spcPts val="150"/>
        </a:spcBef>
        <a:spcAft>
          <a:spcPts val="300"/>
        </a:spcAft>
        <a:buClr>
          <a:schemeClr val="accent1"/>
        </a:buClr>
        <a:buFont typeface="Calibri" panose="020F0502020204030204" pitchFamily="34" charset="0"/>
        <a:buChar char="◦"/>
        <a:defRPr sz="1350" kern="1200">
          <a:solidFill>
            <a:schemeClr val="tx1">
              <a:lumMod val="75000"/>
              <a:lumOff val="25000"/>
            </a:schemeClr>
          </a:solidFill>
          <a:latin typeface="+mn-lt"/>
          <a:ea typeface="+mn-ea"/>
          <a:cs typeface="+mn-cs"/>
        </a:defRPr>
      </a:lvl2pPr>
      <a:lvl3pPr marL="425450" indent="-137160" algn="l" defTabSz="685800" rtl="0" eaLnBrk="1" latinLnBrk="0" hangingPunct="1">
        <a:lnSpc>
          <a:spcPct val="90000"/>
        </a:lnSpc>
        <a:spcBef>
          <a:spcPts val="150"/>
        </a:spcBef>
        <a:spcAft>
          <a:spcPts val="300"/>
        </a:spcAft>
        <a:buClr>
          <a:schemeClr val="accent1"/>
        </a:buClr>
        <a:buFont typeface="Calibri" panose="020F0502020204030204" pitchFamily="34" charset="0"/>
        <a:buChar char="◦"/>
        <a:defRPr sz="1050" kern="1200">
          <a:solidFill>
            <a:schemeClr val="tx1">
              <a:lumMod val="75000"/>
              <a:lumOff val="25000"/>
            </a:schemeClr>
          </a:solidFill>
          <a:latin typeface="+mn-lt"/>
          <a:ea typeface="+mn-ea"/>
          <a:cs typeface="+mn-cs"/>
        </a:defRPr>
      </a:lvl3pPr>
      <a:lvl4pPr marL="562610" indent="-137160" algn="l" defTabSz="685800" rtl="0" eaLnBrk="1" latinLnBrk="0" hangingPunct="1">
        <a:lnSpc>
          <a:spcPct val="90000"/>
        </a:lnSpc>
        <a:spcBef>
          <a:spcPts val="150"/>
        </a:spcBef>
        <a:spcAft>
          <a:spcPts val="300"/>
        </a:spcAft>
        <a:buClr>
          <a:schemeClr val="accent1"/>
        </a:buClr>
        <a:buFont typeface="Calibri" panose="020F0502020204030204" pitchFamily="34" charset="0"/>
        <a:buChar char="◦"/>
        <a:defRPr sz="1050" kern="1200">
          <a:solidFill>
            <a:schemeClr val="tx1">
              <a:lumMod val="75000"/>
              <a:lumOff val="25000"/>
            </a:schemeClr>
          </a:solidFill>
          <a:latin typeface="+mn-lt"/>
          <a:ea typeface="+mn-ea"/>
          <a:cs typeface="+mn-cs"/>
        </a:defRPr>
      </a:lvl4pPr>
      <a:lvl5pPr marL="699770" indent="-137160" algn="l" defTabSz="685800" rtl="0" eaLnBrk="1" latinLnBrk="0" hangingPunct="1">
        <a:lnSpc>
          <a:spcPct val="90000"/>
        </a:lnSpc>
        <a:spcBef>
          <a:spcPts val="150"/>
        </a:spcBef>
        <a:spcAft>
          <a:spcPts val="300"/>
        </a:spcAft>
        <a:buClr>
          <a:schemeClr val="accent1"/>
        </a:buClr>
        <a:buFont typeface="Calibri" panose="020F0502020204030204" pitchFamily="34" charset="0"/>
        <a:buChar char="◦"/>
        <a:defRPr sz="1050" kern="1200">
          <a:solidFill>
            <a:schemeClr val="tx1">
              <a:lumMod val="75000"/>
              <a:lumOff val="25000"/>
            </a:schemeClr>
          </a:solidFill>
          <a:latin typeface="+mn-lt"/>
          <a:ea typeface="+mn-ea"/>
          <a:cs typeface="+mn-cs"/>
        </a:defRPr>
      </a:lvl5pPr>
      <a:lvl6pPr marL="824865" indent="-171450" algn="l" defTabSz="685800" rtl="0" eaLnBrk="1" latinLnBrk="0" hangingPunct="1">
        <a:lnSpc>
          <a:spcPct val="90000"/>
        </a:lnSpc>
        <a:spcBef>
          <a:spcPts val="150"/>
        </a:spcBef>
        <a:spcAft>
          <a:spcPts val="300"/>
        </a:spcAft>
        <a:buClr>
          <a:schemeClr val="accent1"/>
        </a:buClr>
        <a:buFont typeface="Calibri" panose="020F0502020204030204" pitchFamily="34" charset="0"/>
        <a:buChar char="◦"/>
        <a:defRPr sz="1050" kern="1200">
          <a:solidFill>
            <a:schemeClr val="tx1">
              <a:lumMod val="75000"/>
              <a:lumOff val="25000"/>
            </a:schemeClr>
          </a:solidFill>
          <a:latin typeface="+mn-lt"/>
          <a:ea typeface="+mn-ea"/>
          <a:cs typeface="+mn-cs"/>
        </a:defRPr>
      </a:lvl6pPr>
      <a:lvl7pPr marL="974725" indent="-171450" algn="l" defTabSz="685800" rtl="0" eaLnBrk="1" latinLnBrk="0" hangingPunct="1">
        <a:lnSpc>
          <a:spcPct val="90000"/>
        </a:lnSpc>
        <a:spcBef>
          <a:spcPts val="150"/>
        </a:spcBef>
        <a:spcAft>
          <a:spcPts val="300"/>
        </a:spcAft>
        <a:buClr>
          <a:schemeClr val="accent1"/>
        </a:buClr>
        <a:buFont typeface="Calibri" panose="020F0502020204030204" pitchFamily="34" charset="0"/>
        <a:buChar char="◦"/>
        <a:defRPr sz="1050" kern="1200">
          <a:solidFill>
            <a:schemeClr val="tx1">
              <a:lumMod val="75000"/>
              <a:lumOff val="25000"/>
            </a:schemeClr>
          </a:solidFill>
          <a:latin typeface="+mn-lt"/>
          <a:ea typeface="+mn-ea"/>
          <a:cs typeface="+mn-cs"/>
        </a:defRPr>
      </a:lvl7pPr>
      <a:lvl8pPr marL="1125220" indent="-171450" algn="l" defTabSz="685800" rtl="0" eaLnBrk="1" latinLnBrk="0" hangingPunct="1">
        <a:lnSpc>
          <a:spcPct val="90000"/>
        </a:lnSpc>
        <a:spcBef>
          <a:spcPts val="150"/>
        </a:spcBef>
        <a:spcAft>
          <a:spcPts val="300"/>
        </a:spcAft>
        <a:buClr>
          <a:schemeClr val="accent1"/>
        </a:buClr>
        <a:buFont typeface="Calibri" panose="020F0502020204030204" pitchFamily="34" charset="0"/>
        <a:buChar char="◦"/>
        <a:defRPr sz="1050" kern="1200">
          <a:solidFill>
            <a:schemeClr val="tx1">
              <a:lumMod val="75000"/>
              <a:lumOff val="25000"/>
            </a:schemeClr>
          </a:solidFill>
          <a:latin typeface="+mn-lt"/>
          <a:ea typeface="+mn-ea"/>
          <a:cs typeface="+mn-cs"/>
        </a:defRPr>
      </a:lvl8pPr>
      <a:lvl9pPr marL="1275080" indent="-171450" algn="l" defTabSz="685800" rtl="0" eaLnBrk="1" latinLnBrk="0" hangingPunct="1">
        <a:lnSpc>
          <a:spcPct val="90000"/>
        </a:lnSpc>
        <a:spcBef>
          <a:spcPts val="150"/>
        </a:spcBef>
        <a:spcAft>
          <a:spcPts val="300"/>
        </a:spcAft>
        <a:buClr>
          <a:schemeClr val="accent1"/>
        </a:buClr>
        <a:buFont typeface="Calibri" panose="020F0502020204030204" pitchFamily="34" charset="0"/>
        <a:buChar char="◦"/>
        <a:defRPr sz="1050" kern="1200">
          <a:solidFill>
            <a:schemeClr val="tx1">
              <a:lumMod val="75000"/>
              <a:lumOff val="25000"/>
            </a:schemeClr>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16.xml"/><Relationship Id="rId1" Type="http://schemas.openxmlformats.org/officeDocument/2006/relationships/image" Target="../media/image7.emf"/></Relationships>
</file>

<file path=ppt/slides/_rels/slide13.xml.rels><?xml version="1.0" encoding="UTF-8" standalone="yes"?>
<Relationships xmlns="http://schemas.openxmlformats.org/package/2006/relationships"><Relationship Id="rId4" Type="http://schemas.openxmlformats.org/officeDocument/2006/relationships/vmlDrawing" Target="../drawings/vmlDrawing1.vml"/><Relationship Id="rId3" Type="http://schemas.openxmlformats.org/officeDocument/2006/relationships/slideLayout" Target="../slideLayouts/slideLayout16.xml"/><Relationship Id="rId2" Type="http://schemas.openxmlformats.org/officeDocument/2006/relationships/image" Target="../media/image8.emf"/><Relationship Id="rId1" Type="http://schemas.openxmlformats.org/officeDocument/2006/relationships/oleObject" Target="../embeddings/oleObject1.bin"/></Relationships>
</file>

<file path=ppt/slides/_rels/slide14.xml.rels><?xml version="1.0" encoding="UTF-8" standalone="yes"?>
<Relationships xmlns="http://schemas.openxmlformats.org/package/2006/relationships"><Relationship Id="rId8" Type="http://schemas.openxmlformats.org/officeDocument/2006/relationships/vmlDrawing" Target="../drawings/vmlDrawing2.vml"/><Relationship Id="rId7" Type="http://schemas.openxmlformats.org/officeDocument/2006/relationships/slideLayout" Target="../slideLayouts/slideLayout16.xml"/><Relationship Id="rId6" Type="http://schemas.openxmlformats.org/officeDocument/2006/relationships/image" Target="../media/image11.emf"/><Relationship Id="rId5" Type="http://schemas.openxmlformats.org/officeDocument/2006/relationships/oleObject" Target="../embeddings/oleObject4.bin"/><Relationship Id="rId4" Type="http://schemas.openxmlformats.org/officeDocument/2006/relationships/image" Target="../media/image10.emf"/><Relationship Id="rId3" Type="http://schemas.openxmlformats.org/officeDocument/2006/relationships/oleObject" Target="../embeddings/oleObject3.bin"/><Relationship Id="rId2" Type="http://schemas.openxmlformats.org/officeDocument/2006/relationships/image" Target="../media/image9.emf"/><Relationship Id="rId1" Type="http://schemas.openxmlformats.org/officeDocument/2006/relationships/oleObject" Target="../embeddings/oleObject2.bin"/></Relationships>
</file>

<file path=ppt/slides/_rels/slide15.xml.rels><?xml version="1.0" encoding="UTF-8" standalone="yes"?>
<Relationships xmlns="http://schemas.openxmlformats.org/package/2006/relationships"><Relationship Id="rId6" Type="http://schemas.openxmlformats.org/officeDocument/2006/relationships/vmlDrawing" Target="../drawings/vmlDrawing3.vml"/><Relationship Id="rId5" Type="http://schemas.openxmlformats.org/officeDocument/2006/relationships/slideLayout" Target="../slideLayouts/slideLayout16.xml"/><Relationship Id="rId4" Type="http://schemas.openxmlformats.org/officeDocument/2006/relationships/image" Target="../media/image13.wmf"/><Relationship Id="rId3" Type="http://schemas.openxmlformats.org/officeDocument/2006/relationships/oleObject" Target="../embeddings/oleObject6.bin"/><Relationship Id="rId2" Type="http://schemas.openxmlformats.org/officeDocument/2006/relationships/image" Target="../media/image12.emf"/><Relationship Id="rId1" Type="http://schemas.openxmlformats.org/officeDocument/2006/relationships/oleObject" Target="../embeddings/oleObject5.bin"/></Relationships>
</file>

<file path=ppt/slides/_rels/slide16.xml.rels><?xml version="1.0" encoding="UTF-8" standalone="yes"?>
<Relationships xmlns="http://schemas.openxmlformats.org/package/2006/relationships"><Relationship Id="rId4" Type="http://schemas.openxmlformats.org/officeDocument/2006/relationships/vmlDrawing" Target="../drawings/vmlDrawing4.vml"/><Relationship Id="rId3" Type="http://schemas.openxmlformats.org/officeDocument/2006/relationships/slideLayout" Target="../slideLayouts/slideLayout16.xml"/><Relationship Id="rId2" Type="http://schemas.openxmlformats.org/officeDocument/2006/relationships/image" Target="../media/image14.wmf"/><Relationship Id="rId1" Type="http://schemas.openxmlformats.org/officeDocument/2006/relationships/oleObject" Target="../embeddings/oleObject7.bin"/></Relationships>
</file>

<file path=ppt/slides/_rels/slide17.xml.rels><?xml version="1.0" encoding="UTF-8" standalone="yes"?>
<Relationships xmlns="http://schemas.openxmlformats.org/package/2006/relationships"><Relationship Id="rId6" Type="http://schemas.openxmlformats.org/officeDocument/2006/relationships/vmlDrawing" Target="../drawings/vmlDrawing5.vml"/><Relationship Id="rId5" Type="http://schemas.openxmlformats.org/officeDocument/2006/relationships/slideLayout" Target="../slideLayouts/slideLayout16.xml"/><Relationship Id="rId4" Type="http://schemas.openxmlformats.org/officeDocument/2006/relationships/image" Target="../media/image16.wmf"/><Relationship Id="rId3" Type="http://schemas.openxmlformats.org/officeDocument/2006/relationships/oleObject" Target="../embeddings/oleObject9.bin"/><Relationship Id="rId2" Type="http://schemas.openxmlformats.org/officeDocument/2006/relationships/image" Target="../media/image15.wmf"/><Relationship Id="rId1" Type="http://schemas.openxmlformats.org/officeDocument/2006/relationships/oleObject" Target="../embeddings/oleObject8.bin"/></Relationships>
</file>

<file path=ppt/slides/_rels/slide18.xml.rels><?xml version="1.0" encoding="UTF-8" standalone="yes"?>
<Relationships xmlns="http://schemas.openxmlformats.org/package/2006/relationships"><Relationship Id="rId6" Type="http://schemas.openxmlformats.org/officeDocument/2006/relationships/vmlDrawing" Target="../drawings/vmlDrawing6.vml"/><Relationship Id="rId5" Type="http://schemas.openxmlformats.org/officeDocument/2006/relationships/slideLayout" Target="../slideLayouts/slideLayout16.xml"/><Relationship Id="rId4" Type="http://schemas.openxmlformats.org/officeDocument/2006/relationships/image" Target="../media/image18.emf"/><Relationship Id="rId3" Type="http://schemas.openxmlformats.org/officeDocument/2006/relationships/oleObject" Target="../embeddings/oleObject11.bin"/><Relationship Id="rId2" Type="http://schemas.openxmlformats.org/officeDocument/2006/relationships/image" Target="../media/image17.wmf"/><Relationship Id="rId1" Type="http://schemas.openxmlformats.org/officeDocument/2006/relationships/oleObject" Target="../embeddings/oleObject10.bin"/></Relationships>
</file>

<file path=ppt/slides/_rels/slide19.xml.rels><?xml version="1.0" encoding="UTF-8" standalone="yes"?>
<Relationships xmlns="http://schemas.openxmlformats.org/package/2006/relationships"><Relationship Id="rId4" Type="http://schemas.openxmlformats.org/officeDocument/2006/relationships/vmlDrawing" Target="../drawings/vmlDrawing7.vml"/><Relationship Id="rId3" Type="http://schemas.openxmlformats.org/officeDocument/2006/relationships/slideLayout" Target="../slideLayouts/slideLayout16.xml"/><Relationship Id="rId2" Type="http://schemas.openxmlformats.org/officeDocument/2006/relationships/image" Target="../media/image19.emf"/><Relationship Id="rId1" Type="http://schemas.openxmlformats.org/officeDocument/2006/relationships/oleObject" Target="../embeddings/oleObject12.bin"/></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16.xml"/><Relationship Id="rId1" Type="http://schemas.openxmlformats.org/officeDocument/2006/relationships/image" Target="../media/image3.png"/></Relationships>
</file>

<file path=ppt/slides/_rels/slide20.xml.rels><?xml version="1.0" encoding="UTF-8" standalone="yes"?>
<Relationships xmlns="http://schemas.openxmlformats.org/package/2006/relationships"><Relationship Id="rId5" Type="http://schemas.openxmlformats.org/officeDocument/2006/relationships/notesSlide" Target="../notesSlides/notesSlide6.xml"/><Relationship Id="rId4" Type="http://schemas.openxmlformats.org/officeDocument/2006/relationships/vmlDrawing" Target="../drawings/vmlDrawing8.vml"/><Relationship Id="rId3" Type="http://schemas.openxmlformats.org/officeDocument/2006/relationships/slideLayout" Target="../slideLayouts/slideLayout16.xml"/><Relationship Id="rId2" Type="http://schemas.openxmlformats.org/officeDocument/2006/relationships/image" Target="../media/image19.emf"/><Relationship Id="rId1" Type="http://schemas.openxmlformats.org/officeDocument/2006/relationships/oleObject" Target="../embeddings/oleObject13.bin"/></Relationships>
</file>

<file path=ppt/slides/_rels/slide21.xml.rels><?xml version="1.0" encoding="UTF-8" standalone="yes"?>
<Relationships xmlns="http://schemas.openxmlformats.org/package/2006/relationships"><Relationship Id="rId5" Type="http://schemas.openxmlformats.org/officeDocument/2006/relationships/vmlDrawing" Target="../drawings/vmlDrawing9.vml"/><Relationship Id="rId4" Type="http://schemas.openxmlformats.org/officeDocument/2006/relationships/slideLayout" Target="../slideLayouts/slideLayout16.xml"/><Relationship Id="rId3" Type="http://schemas.openxmlformats.org/officeDocument/2006/relationships/image" Target="../media/image19.emf"/><Relationship Id="rId2" Type="http://schemas.openxmlformats.org/officeDocument/2006/relationships/oleObject" Target="../embeddings/oleObject14.bin"/><Relationship Id="rId1" Type="http://schemas.openxmlformats.org/officeDocument/2006/relationships/image" Target="../media/image20.emf"/></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1.xml"/></Relationships>
</file>

<file path=ppt/slides/_rels/slide24.xml.rels><?xml version="1.0" encoding="UTF-8" standalone="yes"?>
<Relationships xmlns="http://schemas.openxmlformats.org/package/2006/relationships"><Relationship Id="rId5" Type="http://schemas.openxmlformats.org/officeDocument/2006/relationships/vmlDrawing" Target="../drawings/vmlDrawing10.vml"/><Relationship Id="rId4" Type="http://schemas.openxmlformats.org/officeDocument/2006/relationships/slideLayout" Target="../slideLayouts/slideLayout16.xml"/><Relationship Id="rId3" Type="http://schemas.openxmlformats.org/officeDocument/2006/relationships/image" Target="../media/image22.png"/><Relationship Id="rId2" Type="http://schemas.openxmlformats.org/officeDocument/2006/relationships/image" Target="../media/image21.emf"/><Relationship Id="rId1" Type="http://schemas.openxmlformats.org/officeDocument/2006/relationships/oleObject" Target="../embeddings/oleObject15.bin"/></Relationships>
</file>

<file path=ppt/slides/_rels/slide25.xml.rels><?xml version="1.0" encoding="UTF-8" standalone="yes"?>
<Relationships xmlns="http://schemas.openxmlformats.org/package/2006/relationships"><Relationship Id="rId4" Type="http://schemas.openxmlformats.org/officeDocument/2006/relationships/vmlDrawing" Target="../drawings/vmlDrawing11.vml"/><Relationship Id="rId3" Type="http://schemas.openxmlformats.org/officeDocument/2006/relationships/slideLayout" Target="../slideLayouts/slideLayout16.xml"/><Relationship Id="rId2" Type="http://schemas.openxmlformats.org/officeDocument/2006/relationships/image" Target="../media/image21.emf"/><Relationship Id="rId1" Type="http://schemas.openxmlformats.org/officeDocument/2006/relationships/oleObject" Target="../embeddings/oleObject16.bin"/></Relationships>
</file>

<file path=ppt/slides/_rels/slide26.xml.rels><?xml version="1.0" encoding="UTF-8" standalone="yes"?>
<Relationships xmlns="http://schemas.openxmlformats.org/package/2006/relationships"><Relationship Id="rId6" Type="http://schemas.openxmlformats.org/officeDocument/2006/relationships/vmlDrawing" Target="../drawings/vmlDrawing12.vml"/><Relationship Id="rId5" Type="http://schemas.openxmlformats.org/officeDocument/2006/relationships/slideLayout" Target="../slideLayouts/slideLayout20.xml"/><Relationship Id="rId4" Type="http://schemas.openxmlformats.org/officeDocument/2006/relationships/image" Target="../media/image24.emf"/><Relationship Id="rId3" Type="http://schemas.openxmlformats.org/officeDocument/2006/relationships/oleObject" Target="../embeddings/oleObject18.bin"/><Relationship Id="rId2" Type="http://schemas.openxmlformats.org/officeDocument/2006/relationships/image" Target="../media/image23.emf"/><Relationship Id="rId1" Type="http://schemas.openxmlformats.org/officeDocument/2006/relationships/oleObject" Target="../embeddings/oleObject17.bin"/></Relationships>
</file>

<file path=ppt/slides/_rels/slide27.xml.rels><?xml version="1.0" encoding="UTF-8" standalone="yes"?>
<Relationships xmlns="http://schemas.openxmlformats.org/package/2006/relationships"><Relationship Id="rId8" Type="http://schemas.openxmlformats.org/officeDocument/2006/relationships/vmlDrawing" Target="../drawings/vmlDrawing13.vml"/><Relationship Id="rId7" Type="http://schemas.openxmlformats.org/officeDocument/2006/relationships/slideLayout" Target="../slideLayouts/slideLayout25.xml"/><Relationship Id="rId6" Type="http://schemas.openxmlformats.org/officeDocument/2006/relationships/image" Target="../media/image27.emf"/><Relationship Id="rId5" Type="http://schemas.openxmlformats.org/officeDocument/2006/relationships/oleObject" Target="../embeddings/oleObject21.bin"/><Relationship Id="rId4" Type="http://schemas.openxmlformats.org/officeDocument/2006/relationships/image" Target="../media/image26.emf"/><Relationship Id="rId3" Type="http://schemas.openxmlformats.org/officeDocument/2006/relationships/oleObject" Target="../embeddings/oleObject20.bin"/><Relationship Id="rId2" Type="http://schemas.openxmlformats.org/officeDocument/2006/relationships/image" Target="../media/image25.emf"/><Relationship Id="rId1" Type="http://schemas.openxmlformats.org/officeDocument/2006/relationships/oleObject" Target="../embeddings/oleObject19.bin"/></Relationships>
</file>

<file path=ppt/slides/_rels/slide28.xml.rels><?xml version="1.0" encoding="UTF-8" standalone="yes"?>
<Relationships xmlns="http://schemas.openxmlformats.org/package/2006/relationships"><Relationship Id="rId6" Type="http://schemas.openxmlformats.org/officeDocument/2006/relationships/vmlDrawing" Target="../drawings/vmlDrawing14.vml"/><Relationship Id="rId5" Type="http://schemas.openxmlformats.org/officeDocument/2006/relationships/slideLayout" Target="../slideLayouts/slideLayout16.xml"/><Relationship Id="rId4" Type="http://schemas.openxmlformats.org/officeDocument/2006/relationships/image" Target="../media/image29.emf"/><Relationship Id="rId3" Type="http://schemas.openxmlformats.org/officeDocument/2006/relationships/oleObject" Target="../embeddings/oleObject23.bin"/><Relationship Id="rId2" Type="http://schemas.openxmlformats.org/officeDocument/2006/relationships/image" Target="../media/image28.emf"/><Relationship Id="rId1" Type="http://schemas.openxmlformats.org/officeDocument/2006/relationships/oleObject" Target="../embeddings/oleObject22.bin"/></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16.xml"/><Relationship Id="rId2" Type="http://schemas.openxmlformats.org/officeDocument/2006/relationships/image" Target="../media/image5.png"/><Relationship Id="rId1"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1.xml"/></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16.xml"/><Relationship Id="rId1" Type="http://schemas.openxmlformats.org/officeDocument/2006/relationships/image" Target="../media/image30.emf"/></Relationships>
</file>

<file path=ppt/slides/_rels/slide34.xml.rels><?xml version="1.0" encoding="UTF-8" standalone="yes"?>
<Relationships xmlns="http://schemas.openxmlformats.org/package/2006/relationships"><Relationship Id="rId6" Type="http://schemas.openxmlformats.org/officeDocument/2006/relationships/slideLayout" Target="../slideLayouts/slideLayout16.xml"/><Relationship Id="rId5" Type="http://schemas.openxmlformats.org/officeDocument/2006/relationships/image" Target="../media/image34.png"/><Relationship Id="rId4" Type="http://schemas.openxmlformats.org/officeDocument/2006/relationships/image" Target="../media/image33.png"/><Relationship Id="rId3" Type="http://schemas.openxmlformats.org/officeDocument/2006/relationships/image" Target="../media/image32.emf"/><Relationship Id="rId2" Type="http://schemas.openxmlformats.org/officeDocument/2006/relationships/image" Target="../media/image31.emf"/><Relationship Id="rId1" Type="http://schemas.openxmlformats.org/officeDocument/2006/relationships/image" Target="../media/image30.emf"/></Relationships>
</file>

<file path=ppt/slides/_rels/slide35.xml.rels><?xml version="1.0" encoding="UTF-8" standalone="yes"?>
<Relationships xmlns="http://schemas.openxmlformats.org/package/2006/relationships"><Relationship Id="rId4" Type="http://schemas.openxmlformats.org/officeDocument/2006/relationships/vmlDrawing" Target="../drawings/vmlDrawing15.vml"/><Relationship Id="rId3" Type="http://schemas.openxmlformats.org/officeDocument/2006/relationships/slideLayout" Target="../slideLayouts/slideLayout16.xml"/><Relationship Id="rId2" Type="http://schemas.openxmlformats.org/officeDocument/2006/relationships/image" Target="../media/image35.emf"/><Relationship Id="rId1" Type="http://schemas.openxmlformats.org/officeDocument/2006/relationships/oleObject" Target="../embeddings/oleObject24.bin"/></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16.xml"/><Relationship Id="rId1" Type="http://schemas.openxmlformats.org/officeDocument/2006/relationships/image" Target="../media/image6.tiff"/></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16.xml"/><Relationship Id="rId1" Type="http://schemas.openxmlformats.org/officeDocument/2006/relationships/hyperlink" Target="https://mpqa.cs.pitt.edu/lexicons/subj_lexicon/"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3.xml"/></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33.xml"/><Relationship Id="rId1" Type="http://schemas.openxmlformats.org/officeDocument/2006/relationships/image" Target="../media/image36.emf"/></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33.xml"/><Relationship Id="rId1" Type="http://schemas.openxmlformats.org/officeDocument/2006/relationships/image" Target="../media/image37.emf"/></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3.xml"/></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33.xml"/><Relationship Id="rId1" Type="http://schemas.openxmlformats.org/officeDocument/2006/relationships/image" Target="../media/image37.emf"/></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3.xml"/></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33.xml"/><Relationship Id="rId1" Type="http://schemas.openxmlformats.org/officeDocument/2006/relationships/image" Target="../media/image38.emf"/></Relationships>
</file>

<file path=ppt/slides/_rels/slide58.xml.rels><?xml version="1.0" encoding="UTF-8" standalone="yes"?>
<Relationships xmlns="http://schemas.openxmlformats.org/package/2006/relationships"><Relationship Id="rId4" Type="http://schemas.openxmlformats.org/officeDocument/2006/relationships/notesSlide" Target="../notesSlides/notesSlide24.xml"/><Relationship Id="rId3" Type="http://schemas.openxmlformats.org/officeDocument/2006/relationships/slideLayout" Target="../slideLayouts/slideLayout33.xml"/><Relationship Id="rId2" Type="http://schemas.openxmlformats.org/officeDocument/2006/relationships/image" Target="../media/image40.emf"/><Relationship Id="rId1" Type="http://schemas.openxmlformats.org/officeDocument/2006/relationships/image" Target="../media/image39.emf"/></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33.xml"/><Relationship Id="rId1" Type="http://schemas.openxmlformats.org/officeDocument/2006/relationships/image" Target="../media/image41.em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0.xml.rels><?xml version="1.0" encoding="UTF-8" standalone="yes"?>
<Relationships xmlns="http://schemas.openxmlformats.org/package/2006/relationships"><Relationship Id="rId4" Type="http://schemas.openxmlformats.org/officeDocument/2006/relationships/notesSlide" Target="../notesSlides/notesSlide26.xml"/><Relationship Id="rId3" Type="http://schemas.openxmlformats.org/officeDocument/2006/relationships/slideLayout" Target="../slideLayouts/slideLayout33.xml"/><Relationship Id="rId2" Type="http://schemas.openxmlformats.org/officeDocument/2006/relationships/image" Target="../media/image43.emf"/><Relationship Id="rId1" Type="http://schemas.openxmlformats.org/officeDocument/2006/relationships/image" Target="../media/image42.emf"/></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16.xml"/><Relationship Id="rId1" Type="http://schemas.openxmlformats.org/officeDocument/2006/relationships/image" Target="../media/image44.emf"/></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16.xml"/><Relationship Id="rId1" Type="http://schemas.openxmlformats.org/officeDocument/2006/relationships/image" Target="../media/image45.emf"/></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1.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1.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6.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6.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title"/>
          </p:nvPr>
        </p:nvSpPr>
        <p:spPr/>
        <p:txBody>
          <a:bodyPr>
            <a:noAutofit/>
          </a:bodyPr>
          <a:lstStyle/>
          <a:p>
            <a:r>
              <a:rPr lang="en-US" sz="3400">
                <a:latin typeface="Calibri (Headings)"/>
                <a:cs typeface="Calibri (Headings)"/>
              </a:rPr>
              <a:t>Text Classification and Na</a:t>
            </a:r>
            <a:r>
              <a:rPr lang="fr-FR" sz="3400">
                <a:latin typeface="Calibri (Headings)"/>
                <a:cs typeface="Calibri (Headings)"/>
              </a:rPr>
              <a:t>i</a:t>
            </a:r>
            <a:r>
              <a:rPr lang="en-US" sz="3400" err="1">
                <a:latin typeface="Calibri (Headings)"/>
                <a:cs typeface="Calibri (Headings)"/>
              </a:rPr>
              <a:t>ve</a:t>
            </a:r>
            <a:r>
              <a:rPr lang="en-US" sz="3400">
                <a:latin typeface="Calibri (Headings)"/>
                <a:cs typeface="Calibri (Headings)"/>
              </a:rPr>
              <a:t> Bayes</a:t>
            </a:r>
            <a:endParaRPr lang="en-US" sz="3400">
              <a:latin typeface="Calibri (Headings)"/>
              <a:ea typeface="MS PGothic" panose="020B0600070205080204" charset="-128"/>
              <a:cs typeface="Calibri (Headings)"/>
            </a:endParaRPr>
          </a:p>
        </p:txBody>
      </p:sp>
      <p:sp>
        <p:nvSpPr>
          <p:cNvPr id="16387" name="Rectangle 6"/>
          <p:cNvSpPr>
            <a:spLocks noGrp="1" noChangeArrowheads="1"/>
          </p:cNvSpPr>
          <p:nvPr>
            <p:ph idx="1"/>
          </p:nvPr>
        </p:nvSpPr>
        <p:spPr>
          <a:xfrm>
            <a:off x="3460238" y="285750"/>
            <a:ext cx="5009393" cy="4206240"/>
          </a:xfrm>
        </p:spPr>
        <p:txBody>
          <a:bodyPr/>
          <a:lstStyle/>
          <a:p>
            <a:pPr eaLnBrk="1" hangingPunct="1">
              <a:buFont typeface="Times" charset="0"/>
              <a:buNone/>
            </a:pPr>
            <a:r>
              <a:rPr lang="en-US" sz="3600" dirty="0">
                <a:solidFill>
                  <a:srgbClr val="A4001D"/>
                </a:solidFill>
                <a:latin typeface="Calibri" panose="020F0502020204030204"/>
                <a:ea typeface="MS PGothic" panose="020B0600070205080204" charset="-128"/>
                <a:cs typeface="Calibri" panose="020F0502020204030204"/>
              </a:rPr>
              <a:t>The Task of Text Classification</a:t>
            </a:r>
            <a:endParaRPr lang="en-US" sz="3600" dirty="0">
              <a:solidFill>
                <a:srgbClr val="A4001D"/>
              </a:solidFill>
              <a:latin typeface="Calibri" panose="020F0502020204030204"/>
              <a:ea typeface="MS PGothic" panose="020B0600070205080204" charset="-128"/>
              <a:cs typeface="Calibri" panose="020F0502020204030204"/>
            </a:endParaRP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title"/>
          </p:nvPr>
        </p:nvSpPr>
        <p:spPr/>
        <p:txBody>
          <a:bodyPr>
            <a:noAutofit/>
          </a:bodyPr>
          <a:lstStyle/>
          <a:p>
            <a:r>
              <a:rPr lang="en-US" sz="3400">
                <a:latin typeface="Calibri (Headings)"/>
                <a:cs typeface="Calibri (Headings)"/>
              </a:rPr>
              <a:t>Text Classification and Na</a:t>
            </a:r>
            <a:r>
              <a:rPr lang="fr-FR" sz="3400">
                <a:latin typeface="Calibri (Headings)"/>
                <a:cs typeface="Calibri (Headings)"/>
              </a:rPr>
              <a:t>i</a:t>
            </a:r>
            <a:r>
              <a:rPr lang="en-US" sz="3400" err="1">
                <a:latin typeface="Calibri (Headings)"/>
                <a:cs typeface="Calibri (Headings)"/>
              </a:rPr>
              <a:t>ve</a:t>
            </a:r>
            <a:r>
              <a:rPr lang="en-US" sz="3400">
                <a:latin typeface="Calibri (Headings)"/>
                <a:cs typeface="Calibri (Headings)"/>
              </a:rPr>
              <a:t> Bayes</a:t>
            </a:r>
            <a:endParaRPr lang="en-US" sz="3400">
              <a:latin typeface="Calibri (Headings)"/>
              <a:ea typeface="MS PGothic" panose="020B0600070205080204" charset="-128"/>
              <a:cs typeface="Calibri (Headings)"/>
            </a:endParaRPr>
          </a:p>
        </p:txBody>
      </p:sp>
      <p:sp>
        <p:nvSpPr>
          <p:cNvPr id="16387" name="Rectangle 6"/>
          <p:cNvSpPr>
            <a:spLocks noGrp="1" noChangeArrowheads="1"/>
          </p:cNvSpPr>
          <p:nvPr>
            <p:ph idx="1"/>
          </p:nvPr>
        </p:nvSpPr>
        <p:spPr>
          <a:xfrm>
            <a:off x="3460238" y="285750"/>
            <a:ext cx="5009393" cy="4206240"/>
          </a:xfrm>
        </p:spPr>
        <p:txBody>
          <a:bodyPr/>
          <a:lstStyle/>
          <a:p>
            <a:pPr eaLnBrk="1" hangingPunct="1">
              <a:buFont typeface="Times" charset="0"/>
              <a:buNone/>
            </a:pPr>
            <a:r>
              <a:rPr lang="en-US" sz="3600">
                <a:solidFill>
                  <a:srgbClr val="A4001D"/>
                </a:solidFill>
                <a:latin typeface="Calibri" panose="020F0502020204030204"/>
                <a:ea typeface="MS PGothic" panose="020B0600070205080204" charset="-128"/>
                <a:cs typeface="Calibri" panose="020F0502020204030204"/>
              </a:rPr>
              <a:t>The Naive Bayes Classifier</a:t>
            </a:r>
            <a:endParaRPr lang="en-US" sz="3600">
              <a:solidFill>
                <a:srgbClr val="A4001D"/>
              </a:solidFill>
              <a:latin typeface="Calibri" panose="020F0502020204030204"/>
              <a:ea typeface="MS PGothic" panose="020B0600070205080204" charset="-128"/>
              <a:cs typeface="Calibri" panose="020F0502020204030204"/>
            </a:endParaRPr>
          </a:p>
        </p:txBody>
      </p:sp>
    </p:spTree>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p:cNvSpPr>
            <a:spLocks noGrp="1"/>
          </p:cNvSpPr>
          <p:nvPr>
            <p:ph type="title"/>
          </p:nvPr>
        </p:nvSpPr>
        <p:spPr/>
        <p:txBody>
          <a:bodyPr/>
          <a:lstStyle/>
          <a:p>
            <a:r>
              <a:rPr lang="en-US" dirty="0"/>
              <a:t>Naive Bayes Intuition</a:t>
            </a:r>
            <a:endParaRPr lang="en-US" dirty="0"/>
          </a:p>
        </p:txBody>
      </p:sp>
      <p:sp>
        <p:nvSpPr>
          <p:cNvPr id="31747" name="Content Placeholder 2"/>
          <p:cNvSpPr>
            <a:spLocks noGrp="1"/>
          </p:cNvSpPr>
          <p:nvPr>
            <p:ph idx="1"/>
          </p:nvPr>
        </p:nvSpPr>
        <p:spPr>
          <a:xfrm>
            <a:off x="822960" y="1352550"/>
            <a:ext cx="7635240" cy="3333750"/>
          </a:xfrm>
        </p:spPr>
        <p:txBody>
          <a:bodyPr/>
          <a:lstStyle/>
          <a:p>
            <a:r>
              <a:rPr lang="en-US" sz="2800" dirty="0">
                <a:latin typeface="Calibri" panose="020F0502020204030204" pitchFamily="34" charset="0"/>
              </a:rPr>
              <a:t>Simple ("naive") classification method based on Bayes rule</a:t>
            </a:r>
            <a:endParaRPr lang="en-US" sz="2800" dirty="0">
              <a:latin typeface="Calibri" panose="020F0502020204030204" pitchFamily="34" charset="0"/>
            </a:endParaRPr>
          </a:p>
          <a:p>
            <a:r>
              <a:rPr lang="en-US" sz="2800" dirty="0">
                <a:latin typeface="Calibri" panose="020F0502020204030204" pitchFamily="34" charset="0"/>
              </a:rPr>
              <a:t>Relies on very simple representation of document</a:t>
            </a:r>
            <a:endParaRPr lang="en-US" sz="2800" dirty="0">
              <a:latin typeface="Calibri" panose="020F0502020204030204" pitchFamily="34" charset="0"/>
            </a:endParaRPr>
          </a:p>
          <a:p>
            <a:pPr lvl="1"/>
            <a:r>
              <a:rPr lang="en-US" sz="2800" b="1" dirty="0">
                <a:latin typeface="Calibri" panose="020F0502020204030204" pitchFamily="34" charset="0"/>
              </a:rPr>
              <a:t>Bag of words</a:t>
            </a:r>
            <a:endParaRPr lang="en-US" sz="2800" b="1" dirty="0">
              <a:latin typeface="Calibri" panose="020F0502020204030204" pitchFamily="34" charset="0"/>
            </a:endParaRPr>
          </a:p>
          <a:p>
            <a:endParaRPr lang="en-US" dirty="0">
              <a:latin typeface="Calibri" panose="020F0502020204030204" pitchFamily="34"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0" y="57150"/>
            <a:ext cx="7467600" cy="742950"/>
          </a:xfrm>
        </p:spPr>
        <p:txBody>
          <a:bodyPr/>
          <a:lstStyle/>
          <a:p>
            <a:r>
              <a:rPr lang="en-US" dirty="0"/>
              <a:t>The Bag of Words Representation</a:t>
            </a:r>
            <a:endParaRPr lang="en-US" dirty="0"/>
          </a:p>
        </p:txBody>
      </p:sp>
      <p:sp>
        <p:nvSpPr>
          <p:cNvPr id="4" name="Slide Number Placeholder 3"/>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10F35DC5-7E65-8247-99AB-4E984F8A921E}" type="slidenum">
              <a:rPr kumimoji="0" lang="en-US" sz="790" b="0" i="0" u="none" strike="noStrike" kern="1200" cap="none" spc="0" normalizeH="0" baseline="0" noProof="0" smtClean="0">
                <a:ln>
                  <a:noFill/>
                </a:ln>
                <a:solidFill>
                  <a:srgbClr val="FFFFFF"/>
                </a:solidFill>
                <a:effectLst/>
                <a:uLnTx/>
                <a:uFillTx/>
                <a:latin typeface="Lucida Sans" panose="020B0602030504020204" charset="0"/>
                <a:ea typeface="MS PGothic" panose="020B0600070205080204" charset="-128"/>
              </a:rPr>
            </a:fld>
            <a:endParaRPr kumimoji="0" lang="en-US" sz="790" b="0" i="0" u="none" strike="noStrike" kern="1200" cap="none" spc="0" normalizeH="0" baseline="0" noProof="0" dirty="0">
              <a:ln>
                <a:noFill/>
              </a:ln>
              <a:solidFill>
                <a:srgbClr val="FFFFFF"/>
              </a:solidFill>
              <a:effectLst/>
              <a:uLnTx/>
              <a:uFillTx/>
              <a:latin typeface="Lucida Sans" panose="020B0602030504020204" charset="0"/>
              <a:ea typeface="MS PGothic" panose="020B0600070205080204" charset="-128"/>
            </a:endParaRPr>
          </a:p>
        </p:txBody>
      </p:sp>
      <p:pic>
        <p:nvPicPr>
          <p:cNvPr id="5" name="Picture 4" descr="bagofwords.pdf"/>
          <p:cNvPicPr>
            <a:picLocks noChangeAspect="1"/>
          </p:cNvPicPr>
          <p:nvPr/>
        </p:nvPicPr>
        <p:blipFill rotWithShape="1">
          <a:blip r:embed="rId1">
            <a:extLst>
              <a:ext uri="{28A0092B-C50C-407E-A947-70E740481C1C}">
                <a14:useLocalDpi xmlns:a14="http://schemas.microsoft.com/office/drawing/2010/main" val="0"/>
              </a:ext>
            </a:extLst>
          </a:blip>
          <a:srcRect l="1" t="10370" r="72556" b="21481"/>
          <a:stretch>
            <a:fillRect/>
          </a:stretch>
        </p:blipFill>
        <p:spPr>
          <a:xfrm>
            <a:off x="304800" y="1200150"/>
            <a:ext cx="2496185" cy="3505200"/>
          </a:xfrm>
          <a:prstGeom prst="rect">
            <a:avLst/>
          </a:prstGeom>
        </p:spPr>
      </p:pic>
      <p:pic>
        <p:nvPicPr>
          <p:cNvPr id="6" name="Picture 5" descr="bagofwords.pdf"/>
          <p:cNvPicPr>
            <a:picLocks noChangeAspect="1"/>
          </p:cNvPicPr>
          <p:nvPr/>
        </p:nvPicPr>
        <p:blipFill rotWithShape="1">
          <a:blip r:embed="rId1">
            <a:extLst>
              <a:ext uri="{28A0092B-C50C-407E-A947-70E740481C1C}">
                <a14:useLocalDpi xmlns:a14="http://schemas.microsoft.com/office/drawing/2010/main" val="0"/>
              </a:ext>
            </a:extLst>
          </a:blip>
          <a:srcRect l="72368" r="-2024"/>
          <a:stretch>
            <a:fillRect/>
          </a:stretch>
        </p:blipFill>
        <p:spPr>
          <a:xfrm>
            <a:off x="6553200" y="849630"/>
            <a:ext cx="2095500" cy="3995420"/>
          </a:xfrm>
          <a:prstGeom prst="rect">
            <a:avLst/>
          </a:prstGeom>
        </p:spPr>
      </p:pic>
      <p:pic>
        <p:nvPicPr>
          <p:cNvPr id="7" name="Picture 6" descr="bagofwords.pdf"/>
          <p:cNvPicPr>
            <a:picLocks noChangeAspect="1"/>
          </p:cNvPicPr>
          <p:nvPr/>
        </p:nvPicPr>
        <p:blipFill rotWithShape="1">
          <a:blip r:embed="rId1">
            <a:extLst>
              <a:ext uri="{28A0092B-C50C-407E-A947-70E740481C1C}">
                <a14:useLocalDpi xmlns:a14="http://schemas.microsoft.com/office/drawing/2010/main" val="0"/>
              </a:ext>
            </a:extLst>
          </a:blip>
          <a:srcRect l="27128" r="27127"/>
          <a:stretch>
            <a:fillRect/>
          </a:stretch>
        </p:blipFill>
        <p:spPr>
          <a:xfrm>
            <a:off x="2971800" y="971550"/>
            <a:ext cx="3168015" cy="391668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8" name="Rectangle 2"/>
          <p:cNvSpPr>
            <a:spLocks noGrp="1" noChangeArrowheads="1"/>
          </p:cNvSpPr>
          <p:nvPr>
            <p:ph type="title"/>
          </p:nvPr>
        </p:nvSpPr>
        <p:spPr/>
        <p:txBody>
          <a:bodyPr>
            <a:normAutofit fontScale="90000"/>
          </a:bodyPr>
          <a:lstStyle/>
          <a:p>
            <a:r>
              <a:rPr lang="en-US" dirty="0"/>
              <a:t>Bayes’ Rule Applied to Documents and Classes</a:t>
            </a:r>
            <a:endParaRPr lang="en-US" dirty="0"/>
          </a:p>
        </p:txBody>
      </p:sp>
      <p:sp>
        <p:nvSpPr>
          <p:cNvPr id="10" name="Content Placeholder 1"/>
          <p:cNvSpPr>
            <a:spLocks noGrp="1"/>
          </p:cNvSpPr>
          <p:nvPr>
            <p:ph idx="1"/>
          </p:nvPr>
        </p:nvSpPr>
        <p:spPr>
          <a:xfrm>
            <a:off x="304800" y="1428750"/>
            <a:ext cx="8229600" cy="2667000"/>
          </a:xfrm>
        </p:spPr>
        <p:txBody>
          <a:bodyPr/>
          <a:lstStyle/>
          <a:p>
            <a:pPr marL="228600" indent="-228600">
              <a:spcBef>
                <a:spcPct val="50000"/>
              </a:spcBef>
              <a:buFontTx/>
              <a:buChar char="•"/>
            </a:pPr>
            <a:r>
              <a:rPr lang="en-US" sz="3200" dirty="0"/>
              <a:t>For a document </a:t>
            </a:r>
            <a:r>
              <a:rPr lang="en-US" sz="3600" i="1" dirty="0">
                <a:solidFill>
                  <a:srgbClr val="FF0000"/>
                </a:solidFill>
              </a:rPr>
              <a:t>d</a:t>
            </a:r>
            <a:r>
              <a:rPr lang="en-US" sz="4000" dirty="0"/>
              <a:t> </a:t>
            </a:r>
            <a:r>
              <a:rPr lang="en-US" sz="3600" dirty="0"/>
              <a:t>and a class </a:t>
            </a:r>
            <a:r>
              <a:rPr lang="en-US" sz="4000" i="1" dirty="0">
                <a:solidFill>
                  <a:srgbClr val="FF0000"/>
                </a:solidFill>
              </a:rPr>
              <a:t>c</a:t>
            </a:r>
            <a:endParaRPr lang="en-US" sz="3200" i="1" dirty="0">
              <a:solidFill>
                <a:srgbClr val="FF0000"/>
              </a:solidFill>
            </a:endParaRPr>
          </a:p>
        </p:txBody>
      </p:sp>
      <p:graphicFrame>
        <p:nvGraphicFramePr>
          <p:cNvPr id="7" name="Object 3"/>
          <p:cNvGraphicFramePr>
            <a:graphicFrameLocks noChangeAspect="1"/>
          </p:cNvGraphicFramePr>
          <p:nvPr/>
        </p:nvGraphicFramePr>
        <p:xfrm>
          <a:off x="2479675" y="2759075"/>
          <a:ext cx="4421188" cy="1377950"/>
        </p:xfrm>
        <a:graphic>
          <a:graphicData uri="http://schemas.openxmlformats.org/presentationml/2006/ole">
            <mc:AlternateContent xmlns:mc="http://schemas.openxmlformats.org/markup-compatibility/2006">
              <mc:Choice xmlns:v="urn:schemas-microsoft-com:vml" Requires="v">
                <p:oleObj spid="_x0000_s2" name="Equation" r:id="rId1" imgW="1371600" imgH="420370" progId="Equation.3">
                  <p:embed/>
                </p:oleObj>
              </mc:Choice>
              <mc:Fallback>
                <p:oleObj name="Equation" r:id="rId1" imgW="1371600" imgH="420370" progId="Equation.3">
                  <p:embed/>
                  <p:pic>
                    <p:nvPicPr>
                      <p:cNvPr id="0" name="Object 3"/>
                      <p:cNvPicPr>
                        <a:picLocks noChangeAspect="1" noChangeArrowheads="1"/>
                      </p:cNvPicPr>
                      <p:nvPr/>
                    </p:nvPicPr>
                    <p:blipFill>
                      <a:blip r:embed="rId2"/>
                      <a:srcRect/>
                      <a:stretch>
                        <a:fillRect/>
                      </a:stretch>
                    </p:blipFill>
                    <p:spPr bwMode="auto">
                      <a:xfrm>
                        <a:off x="2479675" y="2759075"/>
                        <a:ext cx="4421188" cy="1377950"/>
                      </a:xfrm>
                      <a:prstGeom prst="rect">
                        <a:avLst/>
                      </a:prstGeom>
                      <a:noFill/>
                      <a:ln>
                        <a:noFill/>
                      </a:ln>
                      <a:effectLst/>
                    </p:spPr>
                  </p:pic>
                </p:oleObj>
              </mc:Fallback>
            </mc:AlternateContent>
          </a:graphicData>
        </a:graphic>
      </p:graphicFrame>
    </p:spTree>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8" name="Rectangle 2"/>
          <p:cNvSpPr>
            <a:spLocks noGrp="1" noChangeArrowheads="1"/>
          </p:cNvSpPr>
          <p:nvPr>
            <p:ph type="title"/>
          </p:nvPr>
        </p:nvSpPr>
        <p:spPr/>
        <p:txBody>
          <a:bodyPr/>
          <a:lstStyle/>
          <a:p>
            <a:r>
              <a:rPr lang="en-US" dirty="0"/>
              <a:t>Na</a:t>
            </a:r>
            <a:r>
              <a:rPr lang="fr-FR" dirty="0"/>
              <a:t>i</a:t>
            </a:r>
            <a:r>
              <a:rPr lang="en-US" dirty="0" err="1"/>
              <a:t>ve</a:t>
            </a:r>
            <a:r>
              <a:rPr lang="en-US" dirty="0"/>
              <a:t> Bayes Classifier (I)</a:t>
            </a:r>
            <a:endParaRPr lang="en-US" dirty="0"/>
          </a:p>
        </p:txBody>
      </p:sp>
      <p:graphicFrame>
        <p:nvGraphicFramePr>
          <p:cNvPr id="5" name="Object 3"/>
          <p:cNvGraphicFramePr>
            <a:graphicFrameLocks noChangeAspect="1"/>
          </p:cNvGraphicFramePr>
          <p:nvPr/>
        </p:nvGraphicFramePr>
        <p:xfrm>
          <a:off x="1672596" y="1633538"/>
          <a:ext cx="4072567" cy="862012"/>
        </p:xfrm>
        <a:graphic>
          <a:graphicData uri="http://schemas.openxmlformats.org/presentationml/2006/ole">
            <mc:AlternateContent xmlns:mc="http://schemas.openxmlformats.org/markup-compatibility/2006">
              <mc:Choice xmlns:v="urn:schemas-microsoft-com:vml" Requires="v">
                <p:oleObj spid="_x0000_s2" name="Equation" r:id="rId1" imgW="1371600" imgH="292735" progId="Equation.3">
                  <p:embed/>
                </p:oleObj>
              </mc:Choice>
              <mc:Fallback>
                <p:oleObj name="Equation" r:id="rId1" imgW="1371600" imgH="292735" progId="Equation.3">
                  <p:embed/>
                  <p:pic>
                    <p:nvPicPr>
                      <p:cNvPr id="0" name="Object 3"/>
                      <p:cNvPicPr>
                        <a:picLocks noChangeAspect="1" noChangeArrowheads="1"/>
                      </p:cNvPicPr>
                      <p:nvPr/>
                    </p:nvPicPr>
                    <p:blipFill>
                      <a:blip r:embed="rId2"/>
                      <a:srcRect/>
                      <a:stretch>
                        <a:fillRect/>
                      </a:stretch>
                    </p:blipFill>
                    <p:spPr bwMode="auto">
                      <a:xfrm>
                        <a:off x="1672596" y="1633538"/>
                        <a:ext cx="4072567" cy="862012"/>
                      </a:xfrm>
                      <a:prstGeom prst="rect">
                        <a:avLst/>
                      </a:prstGeom>
                      <a:noFill/>
                      <a:ln>
                        <a:noFill/>
                      </a:ln>
                      <a:effectLst/>
                    </p:spPr>
                  </p:pic>
                </p:oleObj>
              </mc:Fallback>
            </mc:AlternateContent>
          </a:graphicData>
        </a:graphic>
      </p:graphicFrame>
      <p:graphicFrame>
        <p:nvGraphicFramePr>
          <p:cNvPr id="6" name="Object 3"/>
          <p:cNvGraphicFramePr>
            <a:graphicFrameLocks noChangeAspect="1"/>
          </p:cNvGraphicFramePr>
          <p:nvPr/>
        </p:nvGraphicFramePr>
        <p:xfrm>
          <a:off x="2542619" y="2495550"/>
          <a:ext cx="4010581" cy="1219200"/>
        </p:xfrm>
        <a:graphic>
          <a:graphicData uri="http://schemas.openxmlformats.org/presentationml/2006/ole">
            <mc:AlternateContent xmlns:mc="http://schemas.openxmlformats.org/markup-compatibility/2006">
              <mc:Choice xmlns:v="urn:schemas-microsoft-com:vml" Requires="v">
                <p:oleObj spid="_x0000_s3" name="Equation" r:id="rId3" imgW="1371600" imgH="420370" progId="Equation.3">
                  <p:embed/>
                </p:oleObj>
              </mc:Choice>
              <mc:Fallback>
                <p:oleObj name="Equation" r:id="rId3" imgW="1371600" imgH="420370" progId="Equation.3">
                  <p:embed/>
                  <p:pic>
                    <p:nvPicPr>
                      <p:cNvPr id="0" name="Object 3"/>
                      <p:cNvPicPr>
                        <a:picLocks noChangeAspect="1" noChangeArrowheads="1"/>
                      </p:cNvPicPr>
                      <p:nvPr/>
                    </p:nvPicPr>
                    <p:blipFill>
                      <a:blip r:embed="rId4"/>
                      <a:srcRect/>
                      <a:stretch>
                        <a:fillRect/>
                      </a:stretch>
                    </p:blipFill>
                    <p:spPr bwMode="auto">
                      <a:xfrm>
                        <a:off x="2542619" y="2495550"/>
                        <a:ext cx="4010581" cy="1219200"/>
                      </a:xfrm>
                      <a:prstGeom prst="rect">
                        <a:avLst/>
                      </a:prstGeom>
                      <a:noFill/>
                      <a:ln>
                        <a:noFill/>
                      </a:ln>
                      <a:effectLst/>
                    </p:spPr>
                  </p:pic>
                </p:oleObj>
              </mc:Fallback>
            </mc:AlternateContent>
          </a:graphicData>
        </a:graphic>
      </p:graphicFrame>
      <p:graphicFrame>
        <p:nvGraphicFramePr>
          <p:cNvPr id="8" name="Object 3"/>
          <p:cNvGraphicFramePr>
            <a:graphicFrameLocks noChangeAspect="1"/>
          </p:cNvGraphicFramePr>
          <p:nvPr/>
        </p:nvGraphicFramePr>
        <p:xfrm>
          <a:off x="2511425" y="3867150"/>
          <a:ext cx="3886200" cy="838200"/>
        </p:xfrm>
        <a:graphic>
          <a:graphicData uri="http://schemas.openxmlformats.org/presentationml/2006/ole">
            <mc:AlternateContent xmlns:mc="http://schemas.openxmlformats.org/markup-compatibility/2006">
              <mc:Choice xmlns:v="urn:schemas-microsoft-com:vml" Requires="v">
                <p:oleObj spid="_x0000_s4" name="Equation" r:id="rId5" imgW="1344295" imgH="292735" progId="Equation.3">
                  <p:embed/>
                </p:oleObj>
              </mc:Choice>
              <mc:Fallback>
                <p:oleObj name="Equation" r:id="rId5" imgW="1344295" imgH="292735" progId="Equation.3">
                  <p:embed/>
                  <p:pic>
                    <p:nvPicPr>
                      <p:cNvPr id="0" name="Object 3"/>
                      <p:cNvPicPr>
                        <a:picLocks noChangeAspect="1" noChangeArrowheads="1"/>
                      </p:cNvPicPr>
                      <p:nvPr/>
                    </p:nvPicPr>
                    <p:blipFill>
                      <a:blip r:embed="rId6"/>
                      <a:srcRect/>
                      <a:stretch>
                        <a:fillRect/>
                      </a:stretch>
                    </p:blipFill>
                    <p:spPr bwMode="auto">
                      <a:xfrm>
                        <a:off x="2511425" y="3867150"/>
                        <a:ext cx="3886200" cy="838200"/>
                      </a:xfrm>
                      <a:prstGeom prst="rect">
                        <a:avLst/>
                      </a:prstGeom>
                      <a:noFill/>
                      <a:ln>
                        <a:noFill/>
                      </a:ln>
                      <a:effectLst/>
                    </p:spPr>
                  </p:pic>
                </p:oleObj>
              </mc:Fallback>
            </mc:AlternateContent>
          </a:graphicData>
        </a:graphic>
      </p:graphicFrame>
      <p:sp>
        <p:nvSpPr>
          <p:cNvPr id="9" name="Text Box 16"/>
          <p:cNvSpPr txBox="1">
            <a:spLocks noChangeArrowheads="1"/>
          </p:cNvSpPr>
          <p:nvPr/>
        </p:nvSpPr>
        <p:spPr bwMode="auto">
          <a:xfrm>
            <a:off x="6248400" y="1581150"/>
            <a:ext cx="2438400" cy="830997"/>
          </a:xfrm>
          <a:prstGeom prst="rect">
            <a:avLst/>
          </a:prstGeom>
          <a:solidFill>
            <a:srgbClr val="FFCC66"/>
          </a:solidFill>
          <a:ln w="3175">
            <a:solidFill>
              <a:schemeClr val="tx1"/>
            </a:solidFill>
            <a:miter lim="800000"/>
          </a:ln>
          <a:effectLst>
            <a:outerShdw blurRad="63500" dist="107763" dir="2700000" algn="ctr" rotWithShape="0">
              <a:schemeClr val="bg2">
                <a:alpha val="50000"/>
              </a:schemeClr>
            </a:outerShdw>
          </a:effectLst>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TW" sz="1600" b="0" i="0" u="none" strike="noStrike" kern="1200" cap="none" spc="0" normalizeH="0" baseline="0" noProof="0">
                <a:ln>
                  <a:noFill/>
                </a:ln>
                <a:solidFill>
                  <a:srgbClr val="000000"/>
                </a:solidFill>
                <a:effectLst/>
                <a:uLnTx/>
                <a:uFillTx/>
                <a:latin typeface="Lucida Sans" panose="020B0602030504020204" charset="0"/>
                <a:ea typeface="MS PGothic" panose="020B0600070205080204" charset="-128"/>
              </a:rPr>
              <a:t>MAP is “maximum a posteriori”  = most likely class</a:t>
            </a:r>
            <a:endParaRPr kumimoji="0" lang="en-US" altLang="zh-TW" sz="1600" b="0" i="0" u="none" strike="noStrike" kern="1200" cap="none" spc="0" normalizeH="0" baseline="0" noProof="0">
              <a:ln>
                <a:noFill/>
              </a:ln>
              <a:solidFill>
                <a:srgbClr val="000000"/>
              </a:solidFill>
              <a:effectLst/>
              <a:uLnTx/>
              <a:uFillTx/>
              <a:latin typeface="Lucida Sans" panose="020B0602030504020204" charset="0"/>
              <a:ea typeface="MS PGothic" panose="020B0600070205080204" charset="-128"/>
            </a:endParaRPr>
          </a:p>
        </p:txBody>
      </p:sp>
      <p:sp>
        <p:nvSpPr>
          <p:cNvPr id="11" name="Text Box 16"/>
          <p:cNvSpPr txBox="1">
            <a:spLocks noChangeArrowheads="1"/>
          </p:cNvSpPr>
          <p:nvPr/>
        </p:nvSpPr>
        <p:spPr bwMode="auto">
          <a:xfrm>
            <a:off x="6934200" y="2876550"/>
            <a:ext cx="1676400" cy="338554"/>
          </a:xfrm>
          <a:prstGeom prst="rect">
            <a:avLst/>
          </a:prstGeom>
          <a:solidFill>
            <a:srgbClr val="FFCC66"/>
          </a:solidFill>
          <a:ln w="3175">
            <a:solidFill>
              <a:schemeClr val="tx1"/>
            </a:solidFill>
            <a:miter lim="800000"/>
          </a:ln>
          <a:effectLst>
            <a:outerShdw blurRad="63500" dist="107763" dir="2700000" algn="ctr" rotWithShape="0">
              <a:schemeClr val="bg2">
                <a:alpha val="50000"/>
              </a:schemeClr>
            </a:outerShdw>
          </a:effectLst>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TW" sz="1600" b="0" i="0" u="none" strike="noStrike" kern="1200" cap="none" spc="0" normalizeH="0" baseline="0" noProof="0">
                <a:ln>
                  <a:noFill/>
                </a:ln>
                <a:solidFill>
                  <a:srgbClr val="000000"/>
                </a:solidFill>
                <a:effectLst/>
                <a:uLnTx/>
                <a:uFillTx/>
                <a:latin typeface="Lucida Sans" panose="020B0602030504020204" charset="0"/>
                <a:ea typeface="MS PGothic" panose="020B0600070205080204" charset="-128"/>
              </a:rPr>
              <a:t>Bayes Rule</a:t>
            </a:r>
            <a:endParaRPr kumimoji="0" lang="en-US" altLang="zh-TW" sz="1600" b="0" i="0" u="none" strike="noStrike" kern="1200" cap="none" spc="0" normalizeH="0" baseline="0" noProof="0">
              <a:ln>
                <a:noFill/>
              </a:ln>
              <a:solidFill>
                <a:srgbClr val="000000"/>
              </a:solidFill>
              <a:effectLst/>
              <a:uLnTx/>
              <a:uFillTx/>
              <a:latin typeface="Lucida Sans" panose="020B0602030504020204" charset="0"/>
              <a:ea typeface="MS PGothic" panose="020B0600070205080204" charset="-128"/>
            </a:endParaRPr>
          </a:p>
        </p:txBody>
      </p:sp>
      <p:sp>
        <p:nvSpPr>
          <p:cNvPr id="12" name="Text Box 16"/>
          <p:cNvSpPr txBox="1">
            <a:spLocks noChangeArrowheads="1"/>
          </p:cNvSpPr>
          <p:nvPr/>
        </p:nvSpPr>
        <p:spPr bwMode="auto">
          <a:xfrm>
            <a:off x="7010400" y="3943350"/>
            <a:ext cx="1676400" cy="584776"/>
          </a:xfrm>
          <a:prstGeom prst="rect">
            <a:avLst/>
          </a:prstGeom>
          <a:solidFill>
            <a:srgbClr val="FFCC66"/>
          </a:solidFill>
          <a:ln w="3175">
            <a:solidFill>
              <a:schemeClr val="tx1"/>
            </a:solidFill>
            <a:miter lim="800000"/>
          </a:ln>
          <a:effectLst>
            <a:outerShdw blurRad="63500" dist="107763" dir="2700000" algn="ctr" rotWithShape="0">
              <a:schemeClr val="bg2">
                <a:alpha val="50000"/>
              </a:schemeClr>
            </a:outerShdw>
          </a:effectLst>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TW" sz="1600" b="0" i="0" u="none" strike="noStrike" kern="1200" cap="none" spc="0" normalizeH="0" baseline="0" noProof="0">
                <a:ln>
                  <a:noFill/>
                </a:ln>
                <a:solidFill>
                  <a:srgbClr val="000000"/>
                </a:solidFill>
                <a:effectLst/>
                <a:uLnTx/>
                <a:uFillTx/>
                <a:latin typeface="Lucida Sans" panose="020B0602030504020204" charset="0"/>
                <a:ea typeface="MS PGothic" panose="020B0600070205080204" charset="-128"/>
              </a:rPr>
              <a:t>Dropping the denominator</a:t>
            </a:r>
            <a:endParaRPr kumimoji="0" lang="en-US" altLang="zh-TW" sz="1600" b="0" i="0" u="none" strike="noStrike" kern="1200" cap="none" spc="0" normalizeH="0" baseline="0" noProof="0">
              <a:ln>
                <a:noFill/>
              </a:ln>
              <a:solidFill>
                <a:srgbClr val="000000"/>
              </a:solidFill>
              <a:effectLst/>
              <a:uLnTx/>
              <a:uFillTx/>
              <a:latin typeface="Lucida Sans" panose="020B0602030504020204" charset="0"/>
              <a:ea typeface="MS PGothic" panose="020B0600070205080204" charset="-128"/>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8" name="Rectangle 2"/>
          <p:cNvSpPr>
            <a:spLocks noGrp="1" noChangeArrowheads="1"/>
          </p:cNvSpPr>
          <p:nvPr>
            <p:ph type="title"/>
          </p:nvPr>
        </p:nvSpPr>
        <p:spPr/>
        <p:txBody>
          <a:bodyPr/>
          <a:lstStyle/>
          <a:p>
            <a:r>
              <a:rPr lang="en-US"/>
              <a:t>Na</a:t>
            </a:r>
            <a:r>
              <a:rPr lang="fr-FR"/>
              <a:t>i</a:t>
            </a:r>
            <a:r>
              <a:rPr lang="en-US" err="1"/>
              <a:t>ve</a:t>
            </a:r>
            <a:r>
              <a:rPr lang="en-US"/>
              <a:t> Bayes Classifier (II)</a:t>
            </a:r>
            <a:endParaRPr lang="en-US"/>
          </a:p>
        </p:txBody>
      </p:sp>
      <p:graphicFrame>
        <p:nvGraphicFramePr>
          <p:cNvPr id="5" name="Object 3"/>
          <p:cNvGraphicFramePr>
            <a:graphicFrameLocks noChangeAspect="1"/>
          </p:cNvGraphicFramePr>
          <p:nvPr/>
        </p:nvGraphicFramePr>
        <p:xfrm>
          <a:off x="381000" y="1581150"/>
          <a:ext cx="4900612" cy="862012"/>
        </p:xfrm>
        <a:graphic>
          <a:graphicData uri="http://schemas.openxmlformats.org/presentationml/2006/ole">
            <mc:AlternateContent xmlns:mc="http://schemas.openxmlformats.org/markup-compatibility/2006">
              <mc:Choice xmlns:v="urn:schemas-microsoft-com:vml" Requires="v">
                <p:oleObj spid="_x0000_s2" name="Equation" r:id="rId1" imgW="1645920" imgH="292735" progId="Equation.3">
                  <p:embed/>
                </p:oleObj>
              </mc:Choice>
              <mc:Fallback>
                <p:oleObj name="Equation" r:id="rId1" imgW="1645920" imgH="292735" progId="Equation.3">
                  <p:embed/>
                  <p:pic>
                    <p:nvPicPr>
                      <p:cNvPr id="0" name="Object 3"/>
                      <p:cNvPicPr>
                        <a:picLocks noChangeAspect="1" noChangeArrowheads="1"/>
                      </p:cNvPicPr>
                      <p:nvPr/>
                    </p:nvPicPr>
                    <p:blipFill>
                      <a:blip r:embed="rId2"/>
                      <a:srcRect/>
                      <a:stretch>
                        <a:fillRect/>
                      </a:stretch>
                    </p:blipFill>
                    <p:spPr bwMode="auto">
                      <a:xfrm>
                        <a:off x="381000" y="1581150"/>
                        <a:ext cx="4900612" cy="862012"/>
                      </a:xfrm>
                      <a:prstGeom prst="rect">
                        <a:avLst/>
                      </a:prstGeom>
                      <a:noFill/>
                      <a:ln>
                        <a:noFill/>
                      </a:ln>
                      <a:effectLst/>
                    </p:spPr>
                  </p:pic>
                </p:oleObj>
              </mc:Fallback>
            </mc:AlternateContent>
          </a:graphicData>
        </a:graphic>
      </p:graphicFrame>
      <p:sp>
        <p:nvSpPr>
          <p:cNvPr id="11" name="Text Box 16"/>
          <p:cNvSpPr txBox="1">
            <a:spLocks noChangeArrowheads="1"/>
          </p:cNvSpPr>
          <p:nvPr/>
        </p:nvSpPr>
        <p:spPr bwMode="auto">
          <a:xfrm>
            <a:off x="7162800" y="2443728"/>
            <a:ext cx="1676400" cy="1077218"/>
          </a:xfrm>
          <a:prstGeom prst="rect">
            <a:avLst/>
          </a:prstGeom>
          <a:solidFill>
            <a:srgbClr val="FFCC66"/>
          </a:solidFill>
          <a:ln w="3175">
            <a:solidFill>
              <a:schemeClr val="tx1"/>
            </a:solidFill>
            <a:miter lim="800000"/>
          </a:ln>
          <a:effectLst>
            <a:outerShdw blurRad="63500" dist="107763" dir="2700000" algn="ctr" rotWithShape="0">
              <a:schemeClr val="bg2">
                <a:alpha val="50000"/>
              </a:schemeClr>
            </a:outerShdw>
          </a:effectLst>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TW" sz="1600" b="0" i="0" u="none" strike="noStrike" kern="1200" cap="none" spc="0" normalizeH="0" baseline="0" noProof="0">
                <a:ln>
                  <a:noFill/>
                </a:ln>
                <a:solidFill>
                  <a:srgbClr val="000000"/>
                </a:solidFill>
                <a:effectLst/>
                <a:uLnTx/>
                <a:uFillTx/>
                <a:latin typeface="Lucida Sans" panose="020B0602030504020204" charset="0"/>
                <a:ea typeface="MS PGothic" panose="020B0600070205080204" charset="-128"/>
              </a:rPr>
              <a:t>Document d represented as features x1..xn</a:t>
            </a:r>
            <a:endParaRPr kumimoji="0" lang="en-US" altLang="zh-TW" sz="1600" b="0" i="0" u="none" strike="noStrike" kern="1200" cap="none" spc="0" normalizeH="0" baseline="0" noProof="0">
              <a:ln>
                <a:noFill/>
              </a:ln>
              <a:solidFill>
                <a:srgbClr val="000000"/>
              </a:solidFill>
              <a:effectLst/>
              <a:uLnTx/>
              <a:uFillTx/>
              <a:latin typeface="Lucida Sans" panose="020B0602030504020204" charset="0"/>
              <a:ea typeface="MS PGothic" panose="020B0600070205080204" charset="-128"/>
            </a:endParaRPr>
          </a:p>
        </p:txBody>
      </p:sp>
      <p:graphicFrame>
        <p:nvGraphicFramePr>
          <p:cNvPr id="10" name="Object 3"/>
          <p:cNvGraphicFramePr>
            <a:graphicFrameLocks noChangeAspect="1"/>
          </p:cNvGraphicFramePr>
          <p:nvPr/>
        </p:nvGraphicFramePr>
        <p:xfrm>
          <a:off x="1288733" y="2706212"/>
          <a:ext cx="5782310" cy="897890"/>
        </p:xfrm>
        <a:graphic>
          <a:graphicData uri="http://schemas.openxmlformats.org/presentationml/2006/ole">
            <mc:AlternateContent xmlns:mc="http://schemas.openxmlformats.org/markup-compatibility/2006">
              <mc:Choice xmlns:v="urn:schemas-microsoft-com:vml" Requires="v">
                <p:oleObj spid="_x0000_s3" name="Equation" r:id="rId3" imgW="1943100" imgH="304800" progId="Equation.3">
                  <p:embed/>
                </p:oleObj>
              </mc:Choice>
              <mc:Fallback>
                <p:oleObj name="Equation" r:id="rId3" imgW="1943100" imgH="304800" progId="Equation.3">
                  <p:embed/>
                  <p:pic>
                    <p:nvPicPr>
                      <p:cNvPr id="0" name="Object 3"/>
                      <p:cNvPicPr>
                        <a:picLocks noChangeAspect="1" noChangeArrowheads="1"/>
                      </p:cNvPicPr>
                      <p:nvPr/>
                    </p:nvPicPr>
                    <p:blipFill>
                      <a:blip r:embed="rId4"/>
                      <a:srcRect/>
                      <a:stretch>
                        <a:fillRect/>
                      </a:stretch>
                    </p:blipFill>
                    <p:spPr bwMode="auto">
                      <a:xfrm>
                        <a:off x="1288733" y="2706212"/>
                        <a:ext cx="5782310" cy="897890"/>
                      </a:xfrm>
                      <a:prstGeom prst="rect">
                        <a:avLst/>
                      </a:prstGeom>
                      <a:noFill/>
                      <a:ln>
                        <a:noFill/>
                      </a:ln>
                      <a:effectLst/>
                    </p:spPr>
                  </p:pic>
                </p:oleObj>
              </mc:Fallback>
            </mc:AlternateContent>
          </a:graphicData>
        </a:graphic>
      </p:graphicFrame>
      <p:sp>
        <p:nvSpPr>
          <p:cNvPr id="7" name="Text Box 16"/>
          <p:cNvSpPr txBox="1">
            <a:spLocks noChangeArrowheads="1"/>
          </p:cNvSpPr>
          <p:nvPr/>
        </p:nvSpPr>
        <p:spPr bwMode="auto">
          <a:xfrm>
            <a:off x="2971800" y="1130885"/>
            <a:ext cx="1371600" cy="338554"/>
          </a:xfrm>
          <a:prstGeom prst="rect">
            <a:avLst/>
          </a:prstGeom>
          <a:solidFill>
            <a:srgbClr val="FFCC66"/>
          </a:solidFill>
          <a:ln w="3175">
            <a:solidFill>
              <a:schemeClr val="tx1"/>
            </a:solidFill>
            <a:miter lim="800000"/>
          </a:ln>
          <a:effectLst>
            <a:outerShdw blurRad="63500" dist="107763" dir="2700000" algn="ctr" rotWithShape="0">
              <a:schemeClr val="bg2">
                <a:alpha val="50000"/>
              </a:schemeClr>
            </a:outerShdw>
          </a:effectLst>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TW" sz="1600" b="0" i="0" u="none" strike="noStrike" kern="1200" cap="none" spc="0" normalizeH="0" baseline="0" noProof="0">
                <a:ln>
                  <a:noFill/>
                </a:ln>
                <a:solidFill>
                  <a:srgbClr val="000000"/>
                </a:solidFill>
                <a:effectLst/>
                <a:uLnTx/>
                <a:uFillTx/>
                <a:latin typeface="Lucida Sans" panose="020B0602030504020204" charset="0"/>
                <a:ea typeface="MS PGothic" panose="020B0600070205080204" charset="-128"/>
              </a:rPr>
              <a:t>"Likelihood"</a:t>
            </a:r>
            <a:endParaRPr kumimoji="0" lang="en-US" altLang="zh-TW" sz="1600" b="0" i="0" u="none" strike="noStrike" kern="1200" cap="none" spc="0" normalizeH="0" baseline="0" noProof="0">
              <a:ln>
                <a:noFill/>
              </a:ln>
              <a:solidFill>
                <a:srgbClr val="000000"/>
              </a:solidFill>
              <a:effectLst/>
              <a:uLnTx/>
              <a:uFillTx/>
              <a:latin typeface="Lucida Sans" panose="020B0602030504020204" charset="0"/>
              <a:ea typeface="MS PGothic" panose="020B0600070205080204" charset="-128"/>
            </a:endParaRPr>
          </a:p>
        </p:txBody>
      </p:sp>
      <p:sp>
        <p:nvSpPr>
          <p:cNvPr id="8" name="Text Box 16"/>
          <p:cNvSpPr txBox="1">
            <a:spLocks noChangeArrowheads="1"/>
          </p:cNvSpPr>
          <p:nvPr/>
        </p:nvSpPr>
        <p:spPr bwMode="auto">
          <a:xfrm>
            <a:off x="4443412" y="1141037"/>
            <a:ext cx="838200" cy="338554"/>
          </a:xfrm>
          <a:prstGeom prst="rect">
            <a:avLst/>
          </a:prstGeom>
          <a:solidFill>
            <a:srgbClr val="FFCC66"/>
          </a:solidFill>
          <a:ln w="3175">
            <a:solidFill>
              <a:schemeClr val="tx1"/>
            </a:solidFill>
            <a:miter lim="800000"/>
          </a:ln>
          <a:effectLst>
            <a:outerShdw blurRad="63500" dist="107763" dir="2700000" algn="ctr" rotWithShape="0">
              <a:schemeClr val="bg2">
                <a:alpha val="50000"/>
              </a:schemeClr>
            </a:outerShdw>
          </a:effectLst>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TW" sz="1600" b="0" i="0" u="none" strike="noStrike" kern="1200" cap="none" spc="0" normalizeH="0" baseline="0" noProof="0">
                <a:ln>
                  <a:noFill/>
                </a:ln>
                <a:solidFill>
                  <a:srgbClr val="000000"/>
                </a:solidFill>
                <a:effectLst/>
                <a:uLnTx/>
                <a:uFillTx/>
                <a:latin typeface="Lucida Sans" panose="020B0602030504020204" charset="0"/>
                <a:ea typeface="MS PGothic" panose="020B0600070205080204" charset="-128"/>
              </a:rPr>
              <a:t>"Prior"</a:t>
            </a:r>
            <a:endParaRPr kumimoji="0" lang="en-US" altLang="zh-TW" sz="1600" b="0" i="0" u="none" strike="noStrike" kern="1200" cap="none" spc="0" normalizeH="0" baseline="0" noProof="0">
              <a:ln>
                <a:noFill/>
              </a:ln>
              <a:solidFill>
                <a:srgbClr val="000000"/>
              </a:solidFill>
              <a:effectLst/>
              <a:uLnTx/>
              <a:uFillTx/>
              <a:latin typeface="Lucida Sans" panose="020B0602030504020204" charset="0"/>
              <a:ea typeface="MS PGothic" panose="020B0600070205080204" charset="-128"/>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7" grpId="0" animBg="1"/>
      <p:bldP spid="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8" name="Rectangle 2"/>
          <p:cNvSpPr>
            <a:spLocks noGrp="1" noChangeArrowheads="1"/>
          </p:cNvSpPr>
          <p:nvPr>
            <p:ph type="title"/>
          </p:nvPr>
        </p:nvSpPr>
        <p:spPr>
          <a:xfrm>
            <a:off x="1371600" y="381000"/>
            <a:ext cx="7620000" cy="742950"/>
          </a:xfrm>
        </p:spPr>
        <p:txBody>
          <a:bodyPr/>
          <a:lstStyle/>
          <a:p>
            <a:r>
              <a:rPr lang="en-US"/>
              <a:t>Na</a:t>
            </a:r>
            <a:r>
              <a:rPr lang="fr-FR" err="1"/>
              <a:t>ï</a:t>
            </a:r>
            <a:r>
              <a:rPr lang="en-US" err="1"/>
              <a:t>ve</a:t>
            </a:r>
            <a:r>
              <a:rPr lang="en-US"/>
              <a:t> Bayes Classifier (IV)</a:t>
            </a:r>
            <a:endParaRPr lang="en-US"/>
          </a:p>
        </p:txBody>
      </p:sp>
      <p:sp>
        <p:nvSpPr>
          <p:cNvPr id="11" name="Text Box 16"/>
          <p:cNvSpPr txBox="1">
            <a:spLocks noChangeArrowheads="1"/>
          </p:cNvSpPr>
          <p:nvPr/>
        </p:nvSpPr>
        <p:spPr bwMode="auto">
          <a:xfrm>
            <a:off x="6324600" y="2655153"/>
            <a:ext cx="2438400" cy="584776"/>
          </a:xfrm>
          <a:prstGeom prst="rect">
            <a:avLst/>
          </a:prstGeom>
          <a:solidFill>
            <a:srgbClr val="FFCC66"/>
          </a:solidFill>
          <a:ln w="3175">
            <a:solidFill>
              <a:schemeClr val="tx1"/>
            </a:solidFill>
            <a:miter lim="800000"/>
          </a:ln>
          <a:effectLst>
            <a:outerShdw blurRad="63500" dist="107763" dir="2700000" algn="ctr" rotWithShape="0">
              <a:schemeClr val="bg2">
                <a:alpha val="50000"/>
              </a:schemeClr>
            </a:outerShdw>
          </a:effectLst>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TW" sz="1600" b="0" i="0" u="none" strike="noStrike" kern="1200" cap="none" spc="0" normalizeH="0" baseline="0" noProof="0">
                <a:ln>
                  <a:noFill/>
                </a:ln>
                <a:solidFill>
                  <a:srgbClr val="000000"/>
                </a:solidFill>
                <a:effectLst/>
                <a:uLnTx/>
                <a:uFillTx/>
                <a:latin typeface="Lucida Sans" panose="020B0602030504020204" charset="0"/>
                <a:ea typeface="MS PGothic" panose="020B0600070205080204" charset="-128"/>
              </a:rPr>
              <a:t>How often does this class occur?</a:t>
            </a:r>
            <a:endParaRPr kumimoji="0" lang="en-US" altLang="zh-TW" sz="1600" b="0" i="0" u="none" strike="noStrike" kern="1200" cap="none" spc="0" normalizeH="0" baseline="0" noProof="0">
              <a:ln>
                <a:noFill/>
              </a:ln>
              <a:solidFill>
                <a:srgbClr val="000000"/>
              </a:solidFill>
              <a:effectLst/>
              <a:uLnTx/>
              <a:uFillTx/>
              <a:latin typeface="Lucida Sans" panose="020B0602030504020204" charset="0"/>
              <a:ea typeface="MS PGothic" panose="020B0600070205080204" charset="-128"/>
            </a:endParaRPr>
          </a:p>
        </p:txBody>
      </p:sp>
      <p:graphicFrame>
        <p:nvGraphicFramePr>
          <p:cNvPr id="10" name="Object 3"/>
          <p:cNvGraphicFramePr>
            <a:graphicFrameLocks noChangeAspect="1"/>
          </p:cNvGraphicFramePr>
          <p:nvPr/>
        </p:nvGraphicFramePr>
        <p:xfrm>
          <a:off x="737076" y="1487012"/>
          <a:ext cx="6687185" cy="897890"/>
        </p:xfrm>
        <a:graphic>
          <a:graphicData uri="http://schemas.openxmlformats.org/presentationml/2006/ole">
            <mc:AlternateContent xmlns:mc="http://schemas.openxmlformats.org/markup-compatibility/2006">
              <mc:Choice xmlns:v="urn:schemas-microsoft-com:vml" Requires="v">
                <p:oleObj spid="_x0000_s2" name="Equation" r:id="rId1" imgW="2247900" imgH="304800" progId="Equation.3">
                  <p:embed/>
                </p:oleObj>
              </mc:Choice>
              <mc:Fallback>
                <p:oleObj name="Equation" r:id="rId1" imgW="2247900" imgH="304800" progId="Equation.3">
                  <p:embed/>
                  <p:pic>
                    <p:nvPicPr>
                      <p:cNvPr id="0" name="Object 3"/>
                      <p:cNvPicPr>
                        <a:picLocks noChangeAspect="1" noChangeArrowheads="1"/>
                      </p:cNvPicPr>
                      <p:nvPr/>
                    </p:nvPicPr>
                    <p:blipFill>
                      <a:blip r:embed="rId2"/>
                      <a:srcRect/>
                      <a:stretch>
                        <a:fillRect/>
                      </a:stretch>
                    </p:blipFill>
                    <p:spPr bwMode="auto">
                      <a:xfrm>
                        <a:off x="737076" y="1487012"/>
                        <a:ext cx="6687185" cy="897890"/>
                      </a:xfrm>
                      <a:prstGeom prst="rect">
                        <a:avLst/>
                      </a:prstGeom>
                      <a:noFill/>
                      <a:ln>
                        <a:noFill/>
                      </a:ln>
                      <a:effectLst/>
                    </p:spPr>
                  </p:pic>
                </p:oleObj>
              </mc:Fallback>
            </mc:AlternateContent>
          </a:graphicData>
        </a:graphic>
      </p:graphicFrame>
      <p:sp>
        <p:nvSpPr>
          <p:cNvPr id="6" name="Text Box 16"/>
          <p:cNvSpPr txBox="1">
            <a:spLocks noChangeArrowheads="1"/>
          </p:cNvSpPr>
          <p:nvPr/>
        </p:nvSpPr>
        <p:spPr bwMode="auto">
          <a:xfrm>
            <a:off x="1600200" y="2602290"/>
            <a:ext cx="4343400" cy="461665"/>
          </a:xfrm>
          <a:prstGeom prst="rect">
            <a:avLst/>
          </a:prstGeom>
          <a:solidFill>
            <a:srgbClr val="FFCC66"/>
          </a:solidFill>
          <a:ln w="3175">
            <a:solidFill>
              <a:schemeClr val="tx1"/>
            </a:solidFill>
            <a:miter lim="800000"/>
          </a:ln>
          <a:effectLst>
            <a:outerShdw blurRad="63500" dist="107763" dir="2700000" algn="ctr" rotWithShape="0">
              <a:schemeClr val="bg2">
                <a:alpha val="50000"/>
              </a:schemeClr>
            </a:outerShdw>
          </a:effectLst>
        </p:spPr>
        <p:txBody>
          <a:bodyPr wrap="square">
            <a:spAutoFit/>
          </a:bodyPr>
          <a:lstStyle/>
          <a:p>
            <a:pPr marL="457200" marR="0" lvl="1" indent="0" algn="l" defTabSz="914400" rtl="0" eaLnBrk="1" fontAlgn="base" latinLnBrk="0" hangingPunct="1">
              <a:lnSpc>
                <a:spcPct val="100000"/>
              </a:lnSpc>
              <a:spcBef>
                <a:spcPct val="0"/>
              </a:spcBef>
              <a:spcAft>
                <a:spcPct val="0"/>
              </a:spcAft>
              <a:buClrTx/>
              <a:buSzTx/>
              <a:buFontTx/>
              <a:buNone/>
              <a:defRPr/>
            </a:pPr>
            <a:r>
              <a:rPr kumimoji="0" lang="en-US" sz="2400" b="0" i="0" u="none" strike="noStrike" kern="1200" cap="none" spc="0" normalizeH="0" baseline="0" noProof="0">
                <a:ln>
                  <a:noFill/>
                </a:ln>
                <a:solidFill>
                  <a:srgbClr val="000000"/>
                </a:solidFill>
                <a:effectLst/>
                <a:uLnTx/>
                <a:uFillTx/>
                <a:latin typeface="Calibri" panose="020F0502020204030204" pitchFamily="34" charset="0"/>
                <a:ea typeface="MS PGothic" panose="020B0600070205080204" charset="-128"/>
                <a:cs typeface="Arial" panose="020B0604020202020204" pitchFamily="34" charset="0"/>
              </a:rPr>
              <a:t>O(|</a:t>
            </a:r>
            <a:r>
              <a:rPr kumimoji="0" lang="en-US" sz="2400" b="0" i="1" u="none" strike="noStrike" kern="1200" cap="none" spc="0" normalizeH="0" baseline="0" noProof="0" err="1">
                <a:ln>
                  <a:noFill/>
                </a:ln>
                <a:solidFill>
                  <a:srgbClr val="000000"/>
                </a:solidFill>
                <a:effectLst/>
                <a:uLnTx/>
                <a:uFillTx/>
                <a:latin typeface="Calibri" panose="020F0502020204030204" pitchFamily="34" charset="0"/>
                <a:ea typeface="MS PGothic" panose="020B0600070205080204" charset="-128"/>
                <a:cs typeface="Arial" panose="020B0604020202020204" pitchFamily="34" charset="0"/>
              </a:rPr>
              <a:t>X</a:t>
            </a:r>
            <a:r>
              <a:rPr kumimoji="0" lang="en-US" sz="2400" b="0" i="0" u="none" strike="noStrike" kern="1200" cap="none" spc="0" normalizeH="0" baseline="0" noProof="0" err="1">
                <a:ln>
                  <a:noFill/>
                </a:ln>
                <a:solidFill>
                  <a:srgbClr val="000000"/>
                </a:solidFill>
                <a:effectLst/>
                <a:uLnTx/>
                <a:uFillTx/>
                <a:latin typeface="Calibri" panose="020F0502020204030204" pitchFamily="34" charset="0"/>
                <a:ea typeface="MS PGothic" panose="020B0600070205080204" charset="-128"/>
                <a:cs typeface="Arial" panose="020B0604020202020204" pitchFamily="34" charset="0"/>
              </a:rPr>
              <a:t>|</a:t>
            </a:r>
            <a:r>
              <a:rPr kumimoji="0" lang="en-US" sz="2400" b="0" i="1" u="none" strike="noStrike" kern="1200" cap="none" spc="0" normalizeH="0" baseline="30000" noProof="0" err="1">
                <a:ln>
                  <a:noFill/>
                </a:ln>
                <a:solidFill>
                  <a:srgbClr val="000000"/>
                </a:solidFill>
                <a:effectLst/>
                <a:uLnTx/>
                <a:uFillTx/>
                <a:latin typeface="Calibri" panose="020F0502020204030204" pitchFamily="34" charset="0"/>
                <a:ea typeface="MS PGothic" panose="020B0600070205080204" charset="-128"/>
                <a:cs typeface="Arial" panose="020B0604020202020204" pitchFamily="34" charset="0"/>
              </a:rPr>
              <a:t>n</a:t>
            </a:r>
            <a:r>
              <a:rPr kumimoji="0" lang="en-US" sz="2400" b="0" i="0" u="none" strike="noStrike" kern="1200" cap="none" spc="0" normalizeH="0" baseline="0" noProof="0">
                <a:ln>
                  <a:noFill/>
                </a:ln>
                <a:solidFill>
                  <a:srgbClr val="000000"/>
                </a:solidFill>
                <a:effectLst/>
                <a:uLnTx/>
                <a:uFillTx/>
                <a:latin typeface="Calibri" panose="020F0502020204030204" pitchFamily="34" charset="0"/>
                <a:ea typeface="MS PGothic" panose="020B0600070205080204" charset="-128"/>
                <a:cs typeface="Arial" panose="020B0604020202020204" pitchFamily="34" charset="0"/>
                <a:sym typeface="Symbol" panose="05050102010706020507" charset="0"/>
              </a:rPr>
              <a:t>•|</a:t>
            </a:r>
            <a:r>
              <a:rPr kumimoji="0" lang="en-US" sz="2400" b="0" i="1" u="none" strike="noStrike" kern="1200" cap="none" spc="0" normalizeH="0" baseline="0" noProof="0">
                <a:ln>
                  <a:noFill/>
                </a:ln>
                <a:solidFill>
                  <a:srgbClr val="000000"/>
                </a:solidFill>
                <a:effectLst/>
                <a:uLnTx/>
                <a:uFillTx/>
                <a:latin typeface="Calibri" panose="020F0502020204030204" pitchFamily="34" charset="0"/>
                <a:ea typeface="MS PGothic" panose="020B0600070205080204" charset="-128"/>
                <a:cs typeface="Arial" panose="020B0604020202020204" pitchFamily="34" charset="0"/>
                <a:sym typeface="Symbol" panose="05050102010706020507" charset="0"/>
              </a:rPr>
              <a:t>C</a:t>
            </a:r>
            <a:r>
              <a:rPr kumimoji="0" lang="en-US" sz="2400" b="0" i="0" u="none" strike="noStrike" kern="1200" cap="none" spc="0" normalizeH="0" baseline="0" noProof="0">
                <a:ln>
                  <a:noFill/>
                </a:ln>
                <a:solidFill>
                  <a:srgbClr val="000000"/>
                </a:solidFill>
                <a:effectLst/>
                <a:uLnTx/>
                <a:uFillTx/>
                <a:latin typeface="Calibri" panose="020F0502020204030204" pitchFamily="34" charset="0"/>
                <a:ea typeface="MS PGothic" panose="020B0600070205080204" charset="-128"/>
                <a:cs typeface="Arial" panose="020B0604020202020204" pitchFamily="34" charset="0"/>
                <a:sym typeface="Symbol" panose="05050102010706020507" charset="0"/>
              </a:rPr>
              <a:t>|) parameters</a:t>
            </a:r>
            <a:endParaRPr kumimoji="0" lang="en-US" sz="2400" b="0" i="0" u="none" strike="noStrike" kern="1200" cap="none" spc="0" normalizeH="0" baseline="0" noProof="0">
              <a:ln>
                <a:noFill/>
              </a:ln>
              <a:solidFill>
                <a:srgbClr val="000000"/>
              </a:solidFill>
              <a:effectLst/>
              <a:uLnTx/>
              <a:uFillTx/>
              <a:latin typeface="Calibri" panose="020F0502020204030204" pitchFamily="34" charset="0"/>
              <a:ea typeface="MS PGothic" panose="020B0600070205080204" charset="-128"/>
              <a:cs typeface="Arial" panose="020B0604020202020204" pitchFamily="34" charset="0"/>
            </a:endParaRPr>
          </a:p>
        </p:txBody>
      </p:sp>
      <p:sp>
        <p:nvSpPr>
          <p:cNvPr id="8" name="Text Box 16"/>
          <p:cNvSpPr txBox="1">
            <a:spLocks noChangeArrowheads="1"/>
          </p:cNvSpPr>
          <p:nvPr/>
        </p:nvSpPr>
        <p:spPr bwMode="auto">
          <a:xfrm>
            <a:off x="6400800" y="3645753"/>
            <a:ext cx="2438400" cy="830997"/>
          </a:xfrm>
          <a:prstGeom prst="rect">
            <a:avLst/>
          </a:prstGeom>
          <a:solidFill>
            <a:srgbClr val="FFCC66"/>
          </a:solidFill>
          <a:ln w="3175">
            <a:solidFill>
              <a:schemeClr val="tx1"/>
            </a:solidFill>
            <a:miter lim="800000"/>
          </a:ln>
          <a:effectLst>
            <a:outerShdw blurRad="63500" dist="107763" dir="2700000" algn="ctr" rotWithShape="0">
              <a:schemeClr val="bg2">
                <a:alpha val="50000"/>
              </a:schemeClr>
            </a:outerShdw>
          </a:effectLst>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TW" sz="1600" b="0" i="0" u="none" strike="noStrike" kern="1200" cap="none" spc="0" normalizeH="0" baseline="0" noProof="0">
                <a:ln>
                  <a:noFill/>
                </a:ln>
                <a:solidFill>
                  <a:srgbClr val="000000"/>
                </a:solidFill>
                <a:effectLst/>
                <a:uLnTx/>
                <a:uFillTx/>
                <a:latin typeface="Lucida Sans" panose="020B0602030504020204" charset="0"/>
                <a:ea typeface="MS PGothic" panose="020B0600070205080204" charset="-128"/>
              </a:rPr>
              <a:t>We can just count the relative frequencies in a corpus</a:t>
            </a:r>
            <a:endParaRPr kumimoji="0" lang="en-US" altLang="zh-TW" sz="1600" b="0" i="0" u="none" strike="noStrike" kern="1200" cap="none" spc="0" normalizeH="0" baseline="0" noProof="0">
              <a:ln>
                <a:noFill/>
              </a:ln>
              <a:solidFill>
                <a:srgbClr val="000000"/>
              </a:solidFill>
              <a:effectLst/>
              <a:uLnTx/>
              <a:uFillTx/>
              <a:latin typeface="Lucida Sans" panose="020B0602030504020204" charset="0"/>
              <a:ea typeface="MS PGothic" panose="020B0600070205080204" charset="-128"/>
            </a:endParaRPr>
          </a:p>
        </p:txBody>
      </p:sp>
      <p:sp>
        <p:nvSpPr>
          <p:cNvPr id="9" name="Text Box 16"/>
          <p:cNvSpPr txBox="1">
            <a:spLocks noChangeArrowheads="1"/>
          </p:cNvSpPr>
          <p:nvPr/>
        </p:nvSpPr>
        <p:spPr bwMode="auto">
          <a:xfrm>
            <a:off x="1600200" y="3364290"/>
            <a:ext cx="4343400" cy="1569660"/>
          </a:xfrm>
          <a:prstGeom prst="rect">
            <a:avLst/>
          </a:prstGeom>
          <a:solidFill>
            <a:srgbClr val="FFCC66"/>
          </a:solidFill>
          <a:ln w="3175">
            <a:solidFill>
              <a:schemeClr val="tx1"/>
            </a:solidFill>
            <a:miter lim="800000"/>
          </a:ln>
          <a:effectLst>
            <a:outerShdw blurRad="63500" dist="107763" dir="2700000" algn="ctr" rotWithShape="0">
              <a:schemeClr val="bg2">
                <a:alpha val="50000"/>
              </a:schemeClr>
            </a:outerShdw>
          </a:effectLst>
        </p:spPr>
        <p:txBody>
          <a:bodyPr wrap="square">
            <a:spAutoFit/>
          </a:bodyPr>
          <a:lstStyle/>
          <a:p>
            <a:pPr marL="457200" marR="0" lvl="1" indent="0" algn="l" defTabSz="914400" rtl="0" eaLnBrk="1" fontAlgn="base" latinLnBrk="0" hangingPunct="1">
              <a:lnSpc>
                <a:spcPct val="100000"/>
              </a:lnSpc>
              <a:spcBef>
                <a:spcPct val="0"/>
              </a:spcBef>
              <a:spcAft>
                <a:spcPct val="0"/>
              </a:spcAft>
              <a:buClrTx/>
              <a:buSzTx/>
              <a:buFontTx/>
              <a:buNone/>
              <a:defRPr/>
            </a:pPr>
            <a:r>
              <a:rPr kumimoji="0" lang="en-US" sz="2400" b="0" i="0" u="none" strike="noStrike" kern="1200" cap="none" spc="0" normalizeH="0" baseline="0" noProof="0">
                <a:ln>
                  <a:noFill/>
                </a:ln>
                <a:solidFill>
                  <a:srgbClr val="000000"/>
                </a:solidFill>
                <a:effectLst/>
                <a:uLnTx/>
                <a:uFillTx/>
                <a:latin typeface="Calibri" panose="020F0502020204030204" pitchFamily="34" charset="0"/>
                <a:ea typeface="MS PGothic" panose="020B0600070205080204" charset="-128"/>
              </a:rPr>
              <a:t>Could only be estimated if a very, very large number of training examples was available.</a:t>
            </a:r>
            <a:endParaRPr kumimoji="0" lang="en-US" sz="2400" b="0" i="0" u="none" strike="noStrike" kern="1200" cap="none" spc="0" normalizeH="0" baseline="0" noProof="0">
              <a:ln>
                <a:noFill/>
              </a:ln>
              <a:solidFill>
                <a:srgbClr val="000000"/>
              </a:solidFill>
              <a:effectLst/>
              <a:uLnTx/>
              <a:uFillTx/>
              <a:latin typeface="Calibri" panose="020F0502020204030204" pitchFamily="34" charset="0"/>
              <a:ea typeface="MS PGothic" panose="020B0600070205080204" charset="-128"/>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6" grpId="0" animBg="1"/>
      <p:bldP spid="8" grpId="0" animBg="1"/>
      <p:bldP spid="9"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8" name="Rectangle 2"/>
          <p:cNvSpPr>
            <a:spLocks noGrp="1" noChangeArrowheads="1"/>
          </p:cNvSpPr>
          <p:nvPr>
            <p:ph type="title"/>
          </p:nvPr>
        </p:nvSpPr>
        <p:spPr>
          <a:xfrm>
            <a:off x="762000" y="0"/>
            <a:ext cx="7620000" cy="1123950"/>
          </a:xfrm>
        </p:spPr>
        <p:txBody>
          <a:bodyPr/>
          <a:lstStyle/>
          <a:p>
            <a:r>
              <a:rPr lang="en-US"/>
              <a:t>Multinomial Na</a:t>
            </a:r>
            <a:r>
              <a:rPr lang="fr-FR"/>
              <a:t>i</a:t>
            </a:r>
            <a:r>
              <a:rPr lang="en-US" err="1"/>
              <a:t>ve</a:t>
            </a:r>
            <a:r>
              <a:rPr lang="en-US"/>
              <a:t> Bayes Independence Assumptions</a:t>
            </a:r>
            <a:endParaRPr lang="en-US"/>
          </a:p>
        </p:txBody>
      </p:sp>
      <p:sp>
        <p:nvSpPr>
          <p:cNvPr id="12" name="Rectangle 3"/>
          <p:cNvSpPr>
            <a:spLocks noGrp="1" noChangeArrowheads="1"/>
          </p:cNvSpPr>
          <p:nvPr>
            <p:ph idx="1"/>
          </p:nvPr>
        </p:nvSpPr>
        <p:spPr>
          <a:xfrm>
            <a:off x="304800" y="2190750"/>
            <a:ext cx="8686800" cy="2590800"/>
          </a:xfrm>
        </p:spPr>
        <p:txBody>
          <a:bodyPr/>
          <a:lstStyle/>
          <a:p>
            <a:r>
              <a:rPr lang="en-US" sz="2800" b="1">
                <a:latin typeface="Calibri" panose="020F0502020204030204" pitchFamily="34" charset="0"/>
                <a:sym typeface="Symbol" panose="05050102010706020507" charset="2"/>
              </a:rPr>
              <a:t>Bag of Words assumption</a:t>
            </a:r>
            <a:r>
              <a:rPr lang="en-US" sz="2800">
                <a:latin typeface="Calibri" panose="020F0502020204030204" pitchFamily="34" charset="0"/>
                <a:sym typeface="Symbol" panose="05050102010706020507" charset="2"/>
              </a:rPr>
              <a:t>: Assume position doesn’t matter</a:t>
            </a:r>
            <a:endParaRPr lang="en-US" sz="2800">
              <a:latin typeface="Calibri" panose="020F0502020204030204" pitchFamily="34" charset="0"/>
              <a:sym typeface="Symbol" panose="05050102010706020507" charset="2"/>
            </a:endParaRPr>
          </a:p>
          <a:p>
            <a:r>
              <a:rPr lang="en-US" sz="2800" b="1">
                <a:latin typeface="Calibri" panose="020F0502020204030204" pitchFamily="34" charset="0"/>
                <a:sym typeface="Symbol" panose="05050102010706020507" charset="2"/>
              </a:rPr>
              <a:t>Conditional Independence</a:t>
            </a:r>
            <a:r>
              <a:rPr lang="en-US" sz="2800">
                <a:latin typeface="Calibri" panose="020F0502020204030204" pitchFamily="34" charset="0"/>
                <a:sym typeface="Symbol" panose="05050102010706020507" charset="2"/>
              </a:rPr>
              <a:t>: Assume the feature probabilities </a:t>
            </a:r>
            <a:r>
              <a:rPr lang="en-US" sz="2800" i="1">
                <a:latin typeface="Calibri" panose="020F0502020204030204" pitchFamily="34" charset="0"/>
                <a:sym typeface="Symbol" panose="05050102010706020507" charset="2"/>
              </a:rPr>
              <a:t>P</a:t>
            </a:r>
            <a:r>
              <a:rPr lang="en-US" sz="2800">
                <a:latin typeface="Calibri" panose="020F0502020204030204" pitchFamily="34" charset="0"/>
                <a:sym typeface="Symbol" panose="05050102010706020507" charset="2"/>
              </a:rPr>
              <a:t>(</a:t>
            </a:r>
            <a:r>
              <a:rPr lang="en-US" sz="2800" i="1" err="1">
                <a:latin typeface="Calibri" panose="020F0502020204030204" pitchFamily="34" charset="0"/>
                <a:sym typeface="Symbol" panose="05050102010706020507" charset="2"/>
              </a:rPr>
              <a:t>x</a:t>
            </a:r>
            <a:r>
              <a:rPr lang="en-US" sz="2800" i="1" baseline="-25000" err="1">
                <a:latin typeface="Calibri" panose="020F0502020204030204" pitchFamily="34" charset="0"/>
                <a:sym typeface="Symbol" panose="05050102010706020507" charset="2"/>
              </a:rPr>
              <a:t>i</a:t>
            </a:r>
            <a:r>
              <a:rPr lang="en-US" sz="2800" err="1">
                <a:latin typeface="Calibri" panose="020F0502020204030204" pitchFamily="34" charset="0"/>
                <a:sym typeface="Symbol" panose="05050102010706020507" charset="2"/>
              </a:rPr>
              <a:t>|</a:t>
            </a:r>
            <a:r>
              <a:rPr lang="en-US" sz="2800" i="1" err="1">
                <a:latin typeface="Calibri" panose="020F0502020204030204" pitchFamily="34" charset="0"/>
                <a:sym typeface="Symbol" panose="05050102010706020507" charset="2"/>
              </a:rPr>
              <a:t>c</a:t>
            </a:r>
            <a:r>
              <a:rPr lang="en-US" sz="2800" i="1" baseline="-25000" err="1">
                <a:latin typeface="Calibri" panose="020F0502020204030204" pitchFamily="34" charset="0"/>
                <a:sym typeface="Symbol" panose="05050102010706020507" charset="2"/>
              </a:rPr>
              <a:t>j</a:t>
            </a:r>
            <a:r>
              <a:rPr lang="en-US" sz="2800">
                <a:latin typeface="Calibri" panose="020F0502020204030204" pitchFamily="34" charset="0"/>
                <a:sym typeface="Symbol" panose="05050102010706020507" charset="2"/>
              </a:rPr>
              <a:t>) are independent given the class </a:t>
            </a:r>
            <a:r>
              <a:rPr lang="en-US" sz="2800" i="1">
                <a:latin typeface="Calibri" panose="020F0502020204030204" pitchFamily="34" charset="0"/>
                <a:sym typeface="Symbol" panose="05050102010706020507" charset="2"/>
              </a:rPr>
              <a:t>c.</a:t>
            </a:r>
            <a:endParaRPr lang="en-US" sz="2800" i="1">
              <a:latin typeface="Times New Roman" panose="02020603050405020304" charset="0"/>
            </a:endParaRPr>
          </a:p>
        </p:txBody>
      </p:sp>
      <p:graphicFrame>
        <p:nvGraphicFramePr>
          <p:cNvPr id="10" name="Object 3"/>
          <p:cNvGraphicFramePr>
            <a:graphicFrameLocks noChangeAspect="1"/>
          </p:cNvGraphicFramePr>
          <p:nvPr/>
        </p:nvGraphicFramePr>
        <p:xfrm>
          <a:off x="2603659" y="1172368"/>
          <a:ext cx="3169920" cy="692150"/>
        </p:xfrm>
        <a:graphic>
          <a:graphicData uri="http://schemas.openxmlformats.org/presentationml/2006/ole">
            <mc:AlternateContent xmlns:mc="http://schemas.openxmlformats.org/markup-compatibility/2006">
              <mc:Choice xmlns:v="urn:schemas-microsoft-com:vml" Requires="v">
                <p:oleObj spid="_x0000_s2" name="Equation" r:id="rId1" imgW="1066800" imgH="228600" progId="Equation.3">
                  <p:embed/>
                </p:oleObj>
              </mc:Choice>
              <mc:Fallback>
                <p:oleObj name="Equation" r:id="rId1" imgW="1066800" imgH="228600" progId="Equation.3">
                  <p:embed/>
                  <p:pic>
                    <p:nvPicPr>
                      <p:cNvPr id="0" name="Object 3"/>
                      <p:cNvPicPr>
                        <a:picLocks noChangeAspect="1" noChangeArrowheads="1"/>
                      </p:cNvPicPr>
                      <p:nvPr/>
                    </p:nvPicPr>
                    <p:blipFill>
                      <a:blip r:embed="rId2"/>
                      <a:srcRect/>
                      <a:stretch>
                        <a:fillRect/>
                      </a:stretch>
                    </p:blipFill>
                    <p:spPr bwMode="auto">
                      <a:xfrm>
                        <a:off x="2603659" y="1172368"/>
                        <a:ext cx="3169920" cy="692150"/>
                      </a:xfrm>
                      <a:prstGeom prst="rect">
                        <a:avLst/>
                      </a:prstGeom>
                      <a:noFill/>
                      <a:ln>
                        <a:noFill/>
                      </a:ln>
                      <a:effectLst/>
                    </p:spPr>
                  </p:pic>
                </p:oleObj>
              </mc:Fallback>
            </mc:AlternateContent>
          </a:graphicData>
        </a:graphic>
      </p:graphicFrame>
      <p:graphicFrame>
        <p:nvGraphicFramePr>
          <p:cNvPr id="13" name="Object 2"/>
          <p:cNvGraphicFramePr>
            <a:graphicFrameLocks noChangeAspect="1"/>
          </p:cNvGraphicFramePr>
          <p:nvPr/>
        </p:nvGraphicFramePr>
        <p:xfrm>
          <a:off x="591185" y="4303078"/>
          <a:ext cx="7967980" cy="525145"/>
        </p:xfrm>
        <a:graphic>
          <a:graphicData uri="http://schemas.openxmlformats.org/presentationml/2006/ole">
            <mc:AlternateContent xmlns:mc="http://schemas.openxmlformats.org/markup-compatibility/2006">
              <mc:Choice xmlns:v="urn:schemas-microsoft-com:vml" Requires="v">
                <p:oleObj spid="_x0000_s3" name="Equation" r:id="rId3" imgW="3556000" imgH="228600" progId="Equation.3">
                  <p:embed/>
                </p:oleObj>
              </mc:Choice>
              <mc:Fallback>
                <p:oleObj name="Equation" r:id="rId3" imgW="3556000" imgH="228600" progId="Equation.3">
                  <p:embed/>
                  <p:pic>
                    <p:nvPicPr>
                      <p:cNvPr id="0" name="Object 2"/>
                      <p:cNvPicPr>
                        <a:picLocks noChangeAspect="1" noChangeArrowheads="1"/>
                      </p:cNvPicPr>
                      <p:nvPr/>
                    </p:nvPicPr>
                    <p:blipFill>
                      <a:blip r:embed="rId4"/>
                      <a:srcRect/>
                      <a:stretch>
                        <a:fillRect/>
                      </a:stretch>
                    </p:blipFill>
                    <p:spPr bwMode="auto">
                      <a:xfrm>
                        <a:off x="591185" y="4303078"/>
                        <a:ext cx="7967980" cy="525145"/>
                      </a:xfrm>
                      <a:prstGeom prst="rect">
                        <a:avLst/>
                      </a:prstGeom>
                      <a:noFill/>
                      <a:ln>
                        <a:noFill/>
                      </a:ln>
                      <a:effectLst/>
                    </p:spPr>
                  </p:pic>
                </p:oleObj>
              </mc:Fallback>
            </mc:AlternateContent>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8" name="Rectangle 2"/>
          <p:cNvSpPr>
            <a:spLocks noGrp="1" noChangeArrowheads="1"/>
          </p:cNvSpPr>
          <p:nvPr>
            <p:ph type="title"/>
          </p:nvPr>
        </p:nvSpPr>
        <p:spPr>
          <a:xfrm>
            <a:off x="1371600" y="381000"/>
            <a:ext cx="7620000" cy="742950"/>
          </a:xfrm>
        </p:spPr>
        <p:txBody>
          <a:bodyPr/>
          <a:lstStyle/>
          <a:p>
            <a:r>
              <a:rPr lang="en-US"/>
              <a:t>Multinomial Na</a:t>
            </a:r>
            <a:r>
              <a:rPr lang="fr-FR"/>
              <a:t>i</a:t>
            </a:r>
            <a:r>
              <a:rPr lang="en-US" err="1"/>
              <a:t>ve</a:t>
            </a:r>
            <a:r>
              <a:rPr lang="en-US"/>
              <a:t> Bayes Classifier</a:t>
            </a:r>
            <a:endParaRPr lang="en-US"/>
          </a:p>
        </p:txBody>
      </p:sp>
      <p:graphicFrame>
        <p:nvGraphicFramePr>
          <p:cNvPr id="10" name="Object 3"/>
          <p:cNvGraphicFramePr>
            <a:graphicFrameLocks noChangeAspect="1"/>
          </p:cNvGraphicFramePr>
          <p:nvPr/>
        </p:nvGraphicFramePr>
        <p:xfrm>
          <a:off x="737076" y="1487012"/>
          <a:ext cx="6687185" cy="897890"/>
        </p:xfrm>
        <a:graphic>
          <a:graphicData uri="http://schemas.openxmlformats.org/presentationml/2006/ole">
            <mc:AlternateContent xmlns:mc="http://schemas.openxmlformats.org/markup-compatibility/2006">
              <mc:Choice xmlns:v="urn:schemas-microsoft-com:vml" Requires="v">
                <p:oleObj spid="_x0000_s2" name="Equation" r:id="rId1" imgW="2247900" imgH="304800" progId="Equation.3">
                  <p:embed/>
                </p:oleObj>
              </mc:Choice>
              <mc:Fallback>
                <p:oleObj name="Equation" r:id="rId1" imgW="2247900" imgH="304800" progId="Equation.3">
                  <p:embed/>
                  <p:pic>
                    <p:nvPicPr>
                      <p:cNvPr id="0" name="Object 3"/>
                      <p:cNvPicPr>
                        <a:picLocks noChangeAspect="1" noChangeArrowheads="1"/>
                      </p:cNvPicPr>
                      <p:nvPr/>
                    </p:nvPicPr>
                    <p:blipFill>
                      <a:blip r:embed="rId2"/>
                      <a:srcRect/>
                      <a:stretch>
                        <a:fillRect/>
                      </a:stretch>
                    </p:blipFill>
                    <p:spPr bwMode="auto">
                      <a:xfrm>
                        <a:off x="737076" y="1487012"/>
                        <a:ext cx="6687185" cy="897890"/>
                      </a:xfrm>
                      <a:prstGeom prst="rect">
                        <a:avLst/>
                      </a:prstGeom>
                      <a:noFill/>
                      <a:ln>
                        <a:noFill/>
                      </a:ln>
                      <a:effectLst/>
                    </p:spPr>
                  </p:pic>
                </p:oleObj>
              </mc:Fallback>
            </mc:AlternateContent>
          </a:graphicData>
        </a:graphic>
      </p:graphicFrame>
      <p:graphicFrame>
        <p:nvGraphicFramePr>
          <p:cNvPr id="12" name="Object 2"/>
          <p:cNvGraphicFramePr>
            <a:graphicFrameLocks noChangeAspect="1"/>
          </p:cNvGraphicFramePr>
          <p:nvPr/>
        </p:nvGraphicFramePr>
        <p:xfrm>
          <a:off x="914400" y="2730500"/>
          <a:ext cx="5635625" cy="1136650"/>
        </p:xfrm>
        <a:graphic>
          <a:graphicData uri="http://schemas.openxmlformats.org/presentationml/2006/ole">
            <mc:AlternateContent xmlns:mc="http://schemas.openxmlformats.org/markup-compatibility/2006">
              <mc:Choice xmlns:v="urn:schemas-microsoft-com:vml" Requires="v">
                <p:oleObj spid="_x0000_s3" name="Equation" r:id="rId3" imgW="1828800" imgH="365760" progId="Equation.3">
                  <p:embed/>
                </p:oleObj>
              </mc:Choice>
              <mc:Fallback>
                <p:oleObj name="Equation" r:id="rId3" imgW="1828800" imgH="365760" progId="Equation.3">
                  <p:embed/>
                  <p:pic>
                    <p:nvPicPr>
                      <p:cNvPr id="0" name="Object 2"/>
                      <p:cNvPicPr>
                        <a:picLocks noChangeAspect="1" noChangeArrowheads="1"/>
                      </p:cNvPicPr>
                      <p:nvPr/>
                    </p:nvPicPr>
                    <p:blipFill>
                      <a:blip r:embed="rId4"/>
                      <a:srcRect/>
                      <a:stretch>
                        <a:fillRect/>
                      </a:stretch>
                    </p:blipFill>
                    <p:spPr bwMode="auto">
                      <a:xfrm>
                        <a:off x="914400" y="2730500"/>
                        <a:ext cx="5635625" cy="1136650"/>
                      </a:xfrm>
                      <a:prstGeom prst="rect">
                        <a:avLst/>
                      </a:prstGeom>
                      <a:noFill/>
                      <a:ln>
                        <a:noFill/>
                      </a:ln>
                      <a:effectLst/>
                    </p:spPr>
                  </p:pic>
                </p:oleObj>
              </mc:Fallback>
            </mc:AlternateContent>
          </a:graphicData>
        </a:graphic>
      </p:graphicFrame>
    </p:spTree>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8" name="Rectangle 2"/>
          <p:cNvSpPr>
            <a:spLocks noGrp="1" noChangeArrowheads="1"/>
          </p:cNvSpPr>
          <p:nvPr>
            <p:ph type="title"/>
          </p:nvPr>
        </p:nvSpPr>
        <p:spPr>
          <a:xfrm>
            <a:off x="1371600" y="381000"/>
            <a:ext cx="7620000" cy="742950"/>
          </a:xfrm>
        </p:spPr>
        <p:txBody>
          <a:bodyPr>
            <a:normAutofit fontScale="90000"/>
          </a:bodyPr>
          <a:lstStyle/>
          <a:p>
            <a:r>
              <a:rPr lang="en-US"/>
              <a:t>Applying Multinomial Naive Bayes Classifiers to Text Classification</a:t>
            </a:r>
            <a:endParaRPr lang="en-US"/>
          </a:p>
        </p:txBody>
      </p:sp>
      <p:graphicFrame>
        <p:nvGraphicFramePr>
          <p:cNvPr id="5" name="Object 2"/>
          <p:cNvGraphicFramePr>
            <a:graphicFrameLocks noChangeAspect="1"/>
          </p:cNvGraphicFramePr>
          <p:nvPr/>
        </p:nvGraphicFramePr>
        <p:xfrm>
          <a:off x="1524000" y="3028950"/>
          <a:ext cx="6045200" cy="1103313"/>
        </p:xfrm>
        <a:graphic>
          <a:graphicData uri="http://schemas.openxmlformats.org/presentationml/2006/ole">
            <mc:AlternateContent xmlns:mc="http://schemas.openxmlformats.org/markup-compatibility/2006">
              <mc:Choice xmlns:v="urn:schemas-microsoft-com:vml" Requires="v">
                <p:oleObj spid="_x0000_s2" name="Equation" r:id="rId1" imgW="2139950" imgH="393065" progId="Equation.3">
                  <p:embed/>
                </p:oleObj>
              </mc:Choice>
              <mc:Fallback>
                <p:oleObj name="Equation" r:id="rId1" imgW="2139950" imgH="393065" progId="Equation.3">
                  <p:embed/>
                  <p:pic>
                    <p:nvPicPr>
                      <p:cNvPr id="0" name="Object 2"/>
                      <p:cNvPicPr>
                        <a:picLocks noChangeAspect="1" noChangeArrowheads="1"/>
                      </p:cNvPicPr>
                      <p:nvPr/>
                    </p:nvPicPr>
                    <p:blipFill>
                      <a:blip r:embed="rId2"/>
                      <a:srcRect/>
                      <a:stretch>
                        <a:fillRect/>
                      </a:stretch>
                    </p:blipFill>
                    <p:spPr bwMode="auto">
                      <a:xfrm>
                        <a:off x="1524000" y="3028950"/>
                        <a:ext cx="6045200" cy="1103313"/>
                      </a:xfrm>
                      <a:prstGeom prst="rect">
                        <a:avLst/>
                      </a:prstGeom>
                      <a:noFill/>
                      <a:ln>
                        <a:noFill/>
                      </a:ln>
                      <a:effectLst/>
                    </p:spPr>
                  </p:pic>
                </p:oleObj>
              </mc:Fallback>
            </mc:AlternateContent>
          </a:graphicData>
        </a:graphic>
      </p:graphicFrame>
      <p:sp>
        <p:nvSpPr>
          <p:cNvPr id="3" name="TextBox 1"/>
          <p:cNvSpPr txBox="1"/>
          <p:nvPr/>
        </p:nvSpPr>
        <p:spPr>
          <a:xfrm>
            <a:off x="685801" y="1581150"/>
            <a:ext cx="7620000" cy="954107"/>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sz="2800" b="0" i="0" u="none" strike="noStrike" kern="1200" cap="none" spc="0" normalizeH="0" baseline="0" noProof="0">
                <a:ln>
                  <a:noFill/>
                </a:ln>
                <a:solidFill>
                  <a:srgbClr val="000000"/>
                </a:solidFill>
                <a:effectLst/>
                <a:uLnTx/>
                <a:uFillTx/>
                <a:latin typeface="Times New Roman" panose="02020603050405020304" charset="0"/>
                <a:ea typeface="MS PGothic" panose="020B0600070205080204" charset="-128"/>
              </a:rPr>
              <a:t>positions </a:t>
            </a:r>
            <a:r>
              <a:rPr kumimoji="0" lang="en-US" sz="2800" b="0" i="0" u="none" strike="noStrike" kern="1200" cap="none" spc="0" normalizeH="0" baseline="0" noProof="0">
                <a:ln>
                  <a:noFill/>
                </a:ln>
                <a:solidFill>
                  <a:srgbClr val="000000"/>
                </a:solidFill>
                <a:effectLst/>
                <a:uLnTx/>
                <a:uFillTx/>
                <a:latin typeface="Calibri" panose="020F0502020204030204" pitchFamily="34" charset="0"/>
                <a:ea typeface="MS PGothic" panose="020B0600070205080204" charset="-128"/>
                <a:sym typeface="Symbol" panose="05050102010706020507" charset="0"/>
              </a:rPr>
              <a:t> all word positions in test document      			</a:t>
            </a:r>
            <a:endParaRPr kumimoji="0" lang="en-US" sz="2800" b="0" i="1" u="none" strike="noStrike" kern="1200" cap="none" spc="0" normalizeH="0" baseline="0" noProof="0">
              <a:ln>
                <a:noFill/>
              </a:ln>
              <a:solidFill>
                <a:srgbClr val="000000"/>
              </a:solidFill>
              <a:effectLst/>
              <a:uLnTx/>
              <a:uFillTx/>
              <a:latin typeface="Times New Roman" panose="02020603050405020304" charset="0"/>
              <a:ea typeface="MS PGothic" panose="020B0600070205080204" charset="-128"/>
            </a:endParaRPr>
          </a:p>
        </p:txBody>
      </p:sp>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r>
              <a:rPr lang="en-US" dirty="0"/>
              <a:t>Is this spam?</a:t>
            </a:r>
            <a:endParaRPr lang="en-US" dirty="0"/>
          </a:p>
        </p:txBody>
      </p:sp>
      <p:sp>
        <p:nvSpPr>
          <p:cNvPr id="3" name="Content Placeholder 2"/>
          <p:cNvSpPr>
            <a:spLocks noGrp="1"/>
          </p:cNvSpPr>
          <p:nvPr>
            <p:ph idx="1"/>
          </p:nvPr>
        </p:nvSpPr>
        <p:spPr/>
        <p:txBody>
          <a:bodyPr/>
          <a:lstStyle/>
          <a:p>
            <a:endParaRPr lang="en-US"/>
          </a:p>
        </p:txBody>
      </p:sp>
      <p:pic>
        <p:nvPicPr>
          <p:cNvPr id="5" name="Content Placeholder 5"/>
          <p:cNvPicPr>
            <a:picLocks noChangeAspect="1"/>
          </p:cNvPicPr>
          <p:nvPr/>
        </p:nvPicPr>
        <p:blipFill>
          <a:blip r:embed="rId1"/>
          <a:srcRect/>
          <a:stretch>
            <a:fillRect/>
          </a:stretch>
        </p:blipFill>
        <p:spPr bwMode="auto">
          <a:xfrm>
            <a:off x="609600" y="987766"/>
            <a:ext cx="8335986" cy="4155734"/>
          </a:xfrm>
          <a:prstGeom prst="rect">
            <a:avLst/>
          </a:prstGeom>
          <a:noFill/>
          <a:ln>
            <a:noFill/>
          </a:ln>
        </p:spPr>
      </p:pic>
    </p:spTree>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Rectangle 2"/>
          <p:cNvSpPr>
            <a:spLocks noGrp="1" noChangeArrowheads="1"/>
          </p:cNvSpPr>
          <p:nvPr>
            <p:ph type="title"/>
          </p:nvPr>
        </p:nvSpPr>
        <p:spPr/>
        <p:txBody>
          <a:bodyPr/>
          <a:lstStyle/>
          <a:p>
            <a:r>
              <a:rPr lang="en-US" dirty="0"/>
              <a:t>Problems with multiplying lots of probs</a:t>
            </a:r>
            <a:endParaRPr lang="en-US" dirty="0"/>
          </a:p>
        </p:txBody>
      </p:sp>
      <p:sp>
        <p:nvSpPr>
          <p:cNvPr id="54276" name="Rectangle 3"/>
          <p:cNvSpPr>
            <a:spLocks noGrp="1" noChangeArrowheads="1"/>
          </p:cNvSpPr>
          <p:nvPr>
            <p:ph idx="1"/>
          </p:nvPr>
        </p:nvSpPr>
        <p:spPr>
          <a:xfrm>
            <a:off x="822960" y="1200150"/>
            <a:ext cx="8168640" cy="3657600"/>
          </a:xfrm>
        </p:spPr>
        <p:txBody>
          <a:bodyPr>
            <a:normAutofit/>
          </a:bodyPr>
          <a:lstStyle/>
          <a:p>
            <a:r>
              <a:rPr lang="en-US" sz="2400">
                <a:latin typeface="Calibri" panose="020F0502020204030204" pitchFamily="34" charset="0"/>
              </a:rPr>
              <a:t>There's a problem with this:</a:t>
            </a:r>
            <a:endParaRPr lang="en-US" sz="2400">
              <a:latin typeface="Calibri" panose="020F0502020204030204" pitchFamily="34" charset="0"/>
            </a:endParaRPr>
          </a:p>
          <a:p>
            <a:endParaRPr lang="en-US" sz="2400">
              <a:latin typeface="Calibri" panose="020F0502020204030204" pitchFamily="34" charset="0"/>
            </a:endParaRPr>
          </a:p>
          <a:p>
            <a:endParaRPr lang="en-US" sz="2400">
              <a:latin typeface="Calibri" panose="020F0502020204030204" pitchFamily="34" charset="0"/>
            </a:endParaRPr>
          </a:p>
          <a:p>
            <a:endParaRPr lang="en-US" sz="2400">
              <a:latin typeface="Calibri" panose="020F0502020204030204" pitchFamily="34" charset="0"/>
            </a:endParaRPr>
          </a:p>
          <a:p>
            <a:r>
              <a:rPr lang="en-US" sz="2200">
                <a:latin typeface="Calibri" panose="020F0502020204030204" pitchFamily="34" charset="0"/>
              </a:rPr>
              <a:t>Multiplying lots of probabilities can result in floating-point underflow!</a:t>
            </a:r>
            <a:endParaRPr lang="en-US" sz="2200">
              <a:latin typeface="Calibri" panose="020F0502020204030204" pitchFamily="34" charset="0"/>
            </a:endParaRPr>
          </a:p>
          <a:p>
            <a:r>
              <a:rPr lang="en-US" sz="2200">
                <a:latin typeface="Calibri" panose="020F0502020204030204" pitchFamily="34" charset="0"/>
              </a:rPr>
              <a:t>		.0006 * .0007 * .0009 * .01 * .5 * .000008….</a:t>
            </a:r>
            <a:endParaRPr lang="en-US" sz="2200">
              <a:latin typeface="Calibri" panose="020F0502020204030204" pitchFamily="34" charset="0"/>
            </a:endParaRPr>
          </a:p>
          <a:p>
            <a:r>
              <a:rPr lang="en-US" sz="2200">
                <a:latin typeface="Calibri" panose="020F0502020204030204" pitchFamily="34" charset="0"/>
              </a:rPr>
              <a:t>Idea:   Use logs, because  log(</a:t>
            </a:r>
            <a:r>
              <a:rPr lang="en-US" sz="2200" i="1">
                <a:latin typeface="Calibri" panose="020F0502020204030204" pitchFamily="34" charset="0"/>
              </a:rPr>
              <a:t>ab</a:t>
            </a:r>
            <a:r>
              <a:rPr lang="en-US" sz="2200">
                <a:latin typeface="Calibri" panose="020F0502020204030204" pitchFamily="34" charset="0"/>
              </a:rPr>
              <a:t>) = log(</a:t>
            </a:r>
            <a:r>
              <a:rPr lang="en-US" sz="2200" i="1">
                <a:latin typeface="Calibri" panose="020F0502020204030204" pitchFamily="34" charset="0"/>
              </a:rPr>
              <a:t>a</a:t>
            </a:r>
            <a:r>
              <a:rPr lang="en-US" sz="2200">
                <a:latin typeface="Calibri" panose="020F0502020204030204" pitchFamily="34" charset="0"/>
              </a:rPr>
              <a:t>) + log(</a:t>
            </a:r>
            <a:r>
              <a:rPr lang="en-US" sz="2200" i="1">
                <a:latin typeface="Calibri" panose="020F0502020204030204" pitchFamily="34" charset="0"/>
              </a:rPr>
              <a:t>b</a:t>
            </a:r>
            <a:r>
              <a:rPr lang="en-US" sz="2200">
                <a:latin typeface="Calibri" panose="020F0502020204030204" pitchFamily="34" charset="0"/>
              </a:rPr>
              <a:t>)</a:t>
            </a:r>
            <a:endParaRPr lang="en-US" sz="2200">
              <a:latin typeface="Calibri" panose="020F0502020204030204" pitchFamily="34" charset="0"/>
            </a:endParaRPr>
          </a:p>
          <a:p>
            <a:r>
              <a:rPr lang="en-US" sz="2200">
                <a:latin typeface="Calibri" panose="020F0502020204030204" pitchFamily="34" charset="0"/>
              </a:rPr>
              <a:t>	We'll sum logs of probabilities instead of multiplying probabilities!</a:t>
            </a:r>
            <a:endParaRPr lang="en-US" sz="2000">
              <a:latin typeface="Calibri" panose="020F0502020204030204" pitchFamily="34" charset="0"/>
            </a:endParaRPr>
          </a:p>
        </p:txBody>
      </p:sp>
      <p:graphicFrame>
        <p:nvGraphicFramePr>
          <p:cNvPr id="5" name="Object 2"/>
          <p:cNvGraphicFramePr>
            <a:graphicFrameLocks noChangeAspect="1"/>
          </p:cNvGraphicFramePr>
          <p:nvPr/>
        </p:nvGraphicFramePr>
        <p:xfrm>
          <a:off x="1943100" y="1809750"/>
          <a:ext cx="5257800" cy="959605"/>
        </p:xfrm>
        <a:graphic>
          <a:graphicData uri="http://schemas.openxmlformats.org/presentationml/2006/ole">
            <mc:AlternateContent xmlns:mc="http://schemas.openxmlformats.org/markup-compatibility/2006">
              <mc:Choice xmlns:v="urn:schemas-microsoft-com:vml" Requires="v">
                <p:oleObj spid="_x0000_s2" name="Equation" r:id="rId1" imgW="2139950" imgH="393065" progId="Equation.3">
                  <p:embed/>
                </p:oleObj>
              </mc:Choice>
              <mc:Fallback>
                <p:oleObj name="Equation" r:id="rId1" imgW="2139950" imgH="393065" progId="Equation.3">
                  <p:embed/>
                  <p:pic>
                    <p:nvPicPr>
                      <p:cNvPr id="0" name="Object 2"/>
                      <p:cNvPicPr>
                        <a:picLocks noChangeAspect="1" noChangeArrowheads="1"/>
                      </p:cNvPicPr>
                      <p:nvPr/>
                    </p:nvPicPr>
                    <p:blipFill>
                      <a:blip r:embed="rId2"/>
                      <a:srcRect/>
                      <a:stretch>
                        <a:fillRect/>
                      </a:stretch>
                    </p:blipFill>
                    <p:spPr bwMode="auto">
                      <a:xfrm>
                        <a:off x="1943100" y="1809750"/>
                        <a:ext cx="5257800" cy="959605"/>
                      </a:xfrm>
                      <a:prstGeom prst="rect">
                        <a:avLst/>
                      </a:prstGeom>
                      <a:noFill/>
                      <a:ln>
                        <a:noFill/>
                      </a:ln>
                      <a:effectLst/>
                    </p:spPr>
                  </p:pic>
                </p:oleObj>
              </mc:Fallback>
            </mc:AlternateContent>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4276">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4276">
                                            <p:txEl>
                                              <p:pRg st="5" end="5"/>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4276">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427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Rectangle 2"/>
          <p:cNvSpPr>
            <a:spLocks noGrp="1" noChangeArrowheads="1"/>
          </p:cNvSpPr>
          <p:nvPr>
            <p:ph type="title"/>
          </p:nvPr>
        </p:nvSpPr>
        <p:spPr/>
        <p:txBody>
          <a:bodyPr/>
          <a:lstStyle/>
          <a:p>
            <a:r>
              <a:rPr lang="en-US"/>
              <a:t>We actually do everything in log space</a:t>
            </a:r>
            <a:endParaRPr lang="en-US"/>
          </a:p>
        </p:txBody>
      </p:sp>
      <p:sp>
        <p:nvSpPr>
          <p:cNvPr id="54276" name="Rectangle 3"/>
          <p:cNvSpPr>
            <a:spLocks noGrp="1" noChangeArrowheads="1"/>
          </p:cNvSpPr>
          <p:nvPr>
            <p:ph idx="1"/>
          </p:nvPr>
        </p:nvSpPr>
        <p:spPr>
          <a:xfrm>
            <a:off x="822960" y="1047750"/>
            <a:ext cx="8244840" cy="3976048"/>
          </a:xfrm>
        </p:spPr>
        <p:txBody>
          <a:bodyPr>
            <a:normAutofit/>
          </a:bodyPr>
          <a:lstStyle/>
          <a:p>
            <a:pPr marL="0" indent="0">
              <a:buNone/>
            </a:pPr>
            <a:r>
              <a:rPr lang="en-US" sz="2000">
                <a:latin typeface="Calibri" panose="020F0502020204030204" pitchFamily="34" charset="0"/>
              </a:rPr>
              <a:t>Instead of this:</a:t>
            </a:r>
            <a:endParaRPr lang="en-US" sz="2000">
              <a:latin typeface="Calibri" panose="020F0502020204030204" pitchFamily="34" charset="0"/>
            </a:endParaRPr>
          </a:p>
          <a:p>
            <a:endParaRPr lang="en-US" sz="2000">
              <a:latin typeface="Calibri" panose="020F0502020204030204" pitchFamily="34" charset="0"/>
            </a:endParaRPr>
          </a:p>
          <a:p>
            <a:pPr marL="0" indent="0">
              <a:buNone/>
            </a:pPr>
            <a:endParaRPr lang="en-US" sz="600">
              <a:latin typeface="Calibri" panose="020F0502020204030204" pitchFamily="34" charset="0"/>
            </a:endParaRPr>
          </a:p>
          <a:p>
            <a:pPr marL="0" indent="0">
              <a:buNone/>
            </a:pPr>
            <a:r>
              <a:rPr lang="en-US" sz="2000">
                <a:latin typeface="Calibri" panose="020F0502020204030204" pitchFamily="34" charset="0"/>
              </a:rPr>
              <a:t>This:</a:t>
            </a:r>
            <a:endParaRPr lang="en-US" sz="2000">
              <a:latin typeface="Calibri" panose="020F0502020204030204" pitchFamily="34" charset="0"/>
            </a:endParaRPr>
          </a:p>
          <a:p>
            <a:pPr marL="0" indent="0">
              <a:buNone/>
            </a:pPr>
            <a:endParaRPr lang="en-US" sz="1100">
              <a:latin typeface="Calibri" panose="020F0502020204030204" pitchFamily="34" charset="0"/>
            </a:endParaRPr>
          </a:p>
          <a:p>
            <a:pPr marL="0" indent="0">
              <a:buNone/>
            </a:pPr>
            <a:r>
              <a:rPr lang="en-US" sz="2000">
                <a:latin typeface="Calibri" panose="020F0502020204030204" pitchFamily="34" charset="0"/>
              </a:rPr>
              <a:t>Notes:</a:t>
            </a:r>
            <a:endParaRPr lang="en-US" sz="700">
              <a:latin typeface="Calibri" panose="020F0502020204030204" pitchFamily="34" charset="0"/>
            </a:endParaRPr>
          </a:p>
          <a:p>
            <a:pPr marL="396875" lvl="1" indent="0">
              <a:buNone/>
            </a:pPr>
            <a:r>
              <a:rPr lang="en-US" sz="2000">
                <a:latin typeface="Calibri" panose="020F0502020204030204" pitchFamily="34" charset="0"/>
              </a:rPr>
              <a:t>1) Taking log doesn't change the ranking of classes!</a:t>
            </a:r>
            <a:endParaRPr lang="en-US" sz="2000">
              <a:latin typeface="Calibri" panose="020F0502020204030204" pitchFamily="34" charset="0"/>
            </a:endParaRPr>
          </a:p>
          <a:p>
            <a:pPr marL="396875" lvl="1" indent="0">
              <a:buNone/>
            </a:pPr>
            <a:r>
              <a:rPr lang="en-US" sz="2000">
                <a:latin typeface="Calibri" panose="020F0502020204030204" pitchFamily="34" charset="0"/>
              </a:rPr>
              <a:t>	The class with highest probability also has highest log probability!</a:t>
            </a:r>
            <a:endParaRPr lang="en-US" sz="2000">
              <a:latin typeface="Calibri" panose="020F0502020204030204" pitchFamily="34" charset="0"/>
            </a:endParaRPr>
          </a:p>
          <a:p>
            <a:pPr marL="396875" lvl="1" indent="0">
              <a:buNone/>
            </a:pPr>
            <a:r>
              <a:rPr lang="en-US" sz="2000">
                <a:latin typeface="Calibri" panose="020F0502020204030204" pitchFamily="34" charset="0"/>
              </a:rPr>
              <a:t>2) It's a linear model:</a:t>
            </a:r>
            <a:endParaRPr lang="en-US" sz="2000">
              <a:latin typeface="Calibri" panose="020F0502020204030204" pitchFamily="34" charset="0"/>
            </a:endParaRPr>
          </a:p>
          <a:p>
            <a:pPr marL="396875" lvl="1" indent="0">
              <a:buNone/>
            </a:pPr>
            <a:r>
              <a:rPr lang="en-US" sz="2000">
                <a:latin typeface="Calibri" panose="020F0502020204030204" pitchFamily="34" charset="0"/>
              </a:rPr>
              <a:t>	Just a max of a sum of weights: a </a:t>
            </a:r>
            <a:r>
              <a:rPr lang="en-US" sz="2000" b="1">
                <a:latin typeface="Calibri" panose="020F0502020204030204" pitchFamily="34" charset="0"/>
              </a:rPr>
              <a:t>linear</a:t>
            </a:r>
            <a:r>
              <a:rPr lang="en-US" sz="2000">
                <a:latin typeface="Calibri" panose="020F0502020204030204" pitchFamily="34" charset="0"/>
              </a:rPr>
              <a:t> function of the inputs</a:t>
            </a:r>
            <a:endParaRPr lang="en-US" sz="2000">
              <a:latin typeface="Calibri" panose="020F0502020204030204" pitchFamily="34" charset="0"/>
            </a:endParaRPr>
          </a:p>
          <a:p>
            <a:pPr marL="396875" lvl="1" indent="0">
              <a:buNone/>
            </a:pPr>
            <a:r>
              <a:rPr lang="en-US" sz="2000">
                <a:latin typeface="Calibri" panose="020F0502020204030204" pitchFamily="34" charset="0"/>
              </a:rPr>
              <a:t>	So naive bayes is a </a:t>
            </a:r>
            <a:r>
              <a:rPr lang="en-US" sz="2000" b="1">
                <a:latin typeface="Calibri" panose="020F0502020204030204" pitchFamily="34" charset="0"/>
              </a:rPr>
              <a:t>linear classifier</a:t>
            </a:r>
            <a:endParaRPr lang="en-US" sz="2000" b="1">
              <a:latin typeface="Calibri" panose="020F0502020204030204" pitchFamily="34" charset="0"/>
            </a:endParaRPr>
          </a:p>
        </p:txBody>
      </p:sp>
      <p:pic>
        <p:nvPicPr>
          <p:cNvPr id="6" name="Picture 5"/>
          <p:cNvPicPr>
            <a:picLocks noChangeAspect="1"/>
          </p:cNvPicPr>
          <p:nvPr/>
        </p:nvPicPr>
        <p:blipFill>
          <a:blip r:embed="rId1"/>
          <a:stretch>
            <a:fillRect/>
          </a:stretch>
        </p:blipFill>
        <p:spPr>
          <a:xfrm>
            <a:off x="2057400" y="1789669"/>
            <a:ext cx="5740399" cy="937646"/>
          </a:xfrm>
          <a:prstGeom prst="rect">
            <a:avLst/>
          </a:prstGeom>
        </p:spPr>
      </p:pic>
      <p:graphicFrame>
        <p:nvGraphicFramePr>
          <p:cNvPr id="5" name="Object 2"/>
          <p:cNvGraphicFramePr>
            <a:graphicFrameLocks noChangeAspect="1"/>
          </p:cNvGraphicFramePr>
          <p:nvPr/>
        </p:nvGraphicFramePr>
        <p:xfrm>
          <a:off x="2853834" y="981748"/>
          <a:ext cx="3954492" cy="721737"/>
        </p:xfrm>
        <a:graphic>
          <a:graphicData uri="http://schemas.openxmlformats.org/presentationml/2006/ole">
            <mc:AlternateContent xmlns:mc="http://schemas.openxmlformats.org/markup-compatibility/2006">
              <mc:Choice xmlns:v="urn:schemas-microsoft-com:vml" Requires="v">
                <p:oleObj spid="_x0000_s2" name="Equation" r:id="rId2" imgW="2139950" imgH="393065" progId="Equation.3">
                  <p:embed/>
                </p:oleObj>
              </mc:Choice>
              <mc:Fallback>
                <p:oleObj name="Equation" r:id="rId2" imgW="2139950" imgH="393065" progId="Equation.3">
                  <p:embed/>
                  <p:pic>
                    <p:nvPicPr>
                      <p:cNvPr id="0" name="Object 2"/>
                      <p:cNvPicPr>
                        <a:picLocks noChangeAspect="1" noChangeArrowheads="1"/>
                      </p:cNvPicPr>
                      <p:nvPr/>
                    </p:nvPicPr>
                    <p:blipFill>
                      <a:blip r:embed="rId3"/>
                      <a:srcRect/>
                      <a:stretch>
                        <a:fillRect/>
                      </a:stretch>
                    </p:blipFill>
                    <p:spPr bwMode="auto">
                      <a:xfrm>
                        <a:off x="2853834" y="981748"/>
                        <a:ext cx="3954492" cy="721737"/>
                      </a:xfrm>
                      <a:prstGeom prst="rect">
                        <a:avLst/>
                      </a:prstGeom>
                      <a:noFill/>
                      <a:ln>
                        <a:noFill/>
                      </a:ln>
                      <a:effectLst/>
                    </p:spPr>
                  </p:pic>
                </p:oleObj>
              </mc:Fallback>
            </mc:AlternateContent>
          </a:graphicData>
        </a:graphic>
      </p:graphicFrame>
      <p:sp>
        <p:nvSpPr>
          <p:cNvPr id="3" name="TextBox 1"/>
          <p:cNvSpPr txBox="1"/>
          <p:nvPr/>
        </p:nvSpPr>
        <p:spPr>
          <a:xfrm>
            <a:off x="325925" y="4246075"/>
            <a:ext cx="184731" cy="461665"/>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2400" b="0" i="0" u="none" strike="noStrike" kern="1200" cap="none" spc="0" normalizeH="0" baseline="0" noProof="0">
              <a:ln>
                <a:noFill/>
              </a:ln>
              <a:solidFill>
                <a:srgbClr val="000000"/>
              </a:solidFill>
              <a:effectLst/>
              <a:uLnTx/>
              <a:uFillTx/>
              <a:latin typeface="Lucida Sans" panose="020B0602030504020204" charset="0"/>
              <a:ea typeface="MS PGothic" panose="020B0600070205080204" charset="-128"/>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427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427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4276">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4276">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4276">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4276">
                                            <p:txEl>
                                              <p:pRg st="8" end="8"/>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4276">
                                            <p:txEl>
                                              <p:pRg st="9" end="9"/>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4276">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title"/>
          </p:nvPr>
        </p:nvSpPr>
        <p:spPr/>
        <p:txBody>
          <a:bodyPr>
            <a:noAutofit/>
          </a:bodyPr>
          <a:lstStyle/>
          <a:p>
            <a:r>
              <a:rPr lang="en-US" sz="3400">
                <a:latin typeface="Calibri (Headings)"/>
                <a:cs typeface="Calibri (Headings)"/>
              </a:rPr>
              <a:t>Text Classification and Na</a:t>
            </a:r>
            <a:r>
              <a:rPr lang="fr-FR" sz="3400">
                <a:latin typeface="Calibri (Headings)"/>
                <a:cs typeface="Calibri (Headings)"/>
              </a:rPr>
              <a:t>i</a:t>
            </a:r>
            <a:r>
              <a:rPr lang="en-US" sz="3400" err="1">
                <a:latin typeface="Calibri (Headings)"/>
                <a:cs typeface="Calibri (Headings)"/>
              </a:rPr>
              <a:t>ve</a:t>
            </a:r>
            <a:r>
              <a:rPr lang="en-US" sz="3400">
                <a:latin typeface="Calibri (Headings)"/>
                <a:cs typeface="Calibri (Headings)"/>
              </a:rPr>
              <a:t> Bayes</a:t>
            </a:r>
            <a:endParaRPr lang="en-US" sz="3400">
              <a:latin typeface="Calibri (Headings)"/>
              <a:ea typeface="MS PGothic" panose="020B0600070205080204" charset="-128"/>
              <a:cs typeface="Calibri (Headings)"/>
            </a:endParaRPr>
          </a:p>
        </p:txBody>
      </p:sp>
      <p:sp>
        <p:nvSpPr>
          <p:cNvPr id="16387" name="Rectangle 6"/>
          <p:cNvSpPr>
            <a:spLocks noGrp="1" noChangeArrowheads="1"/>
          </p:cNvSpPr>
          <p:nvPr>
            <p:ph idx="1"/>
          </p:nvPr>
        </p:nvSpPr>
        <p:spPr>
          <a:xfrm>
            <a:off x="3460238" y="285750"/>
            <a:ext cx="5009393" cy="4206240"/>
          </a:xfrm>
        </p:spPr>
        <p:txBody>
          <a:bodyPr/>
          <a:lstStyle/>
          <a:p>
            <a:pPr eaLnBrk="1" hangingPunct="1">
              <a:buFont typeface="Times" charset="0"/>
              <a:buNone/>
            </a:pPr>
            <a:r>
              <a:rPr lang="en-US" sz="3600">
                <a:solidFill>
                  <a:srgbClr val="A4001D"/>
                </a:solidFill>
                <a:latin typeface="Calibri" panose="020F0502020204030204"/>
                <a:ea typeface="MS PGothic" panose="020B0600070205080204" charset="-128"/>
                <a:cs typeface="Calibri" panose="020F0502020204030204"/>
              </a:rPr>
              <a:t>The Naive Bayes Classifier</a:t>
            </a:r>
            <a:endParaRPr lang="en-US" sz="3600">
              <a:solidFill>
                <a:srgbClr val="A4001D"/>
              </a:solidFill>
              <a:latin typeface="Calibri" panose="020F0502020204030204"/>
              <a:ea typeface="MS PGothic" panose="020B0600070205080204" charset="-128"/>
              <a:cs typeface="Calibri" panose="020F0502020204030204"/>
            </a:endParaRPr>
          </a:p>
        </p:txBody>
      </p:sp>
    </p:spTree>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title"/>
          </p:nvPr>
        </p:nvSpPr>
        <p:spPr/>
        <p:txBody>
          <a:bodyPr>
            <a:noAutofit/>
          </a:bodyPr>
          <a:lstStyle/>
          <a:p>
            <a:r>
              <a:rPr lang="en-US" sz="3400">
                <a:latin typeface="Calibri (Headings)"/>
                <a:cs typeface="Calibri (Headings)"/>
              </a:rPr>
              <a:t>Text Classification and Na</a:t>
            </a:r>
            <a:r>
              <a:rPr lang="fr-FR" sz="3400" err="1">
                <a:latin typeface="Calibri (Headings)"/>
                <a:cs typeface="Calibri (Headings)"/>
              </a:rPr>
              <a:t>ï</a:t>
            </a:r>
            <a:r>
              <a:rPr lang="en-US" sz="3400" err="1">
                <a:latin typeface="Calibri (Headings)"/>
                <a:cs typeface="Calibri (Headings)"/>
              </a:rPr>
              <a:t>ve</a:t>
            </a:r>
            <a:r>
              <a:rPr lang="en-US" sz="3400">
                <a:latin typeface="Calibri (Headings)"/>
                <a:cs typeface="Calibri (Headings)"/>
              </a:rPr>
              <a:t> Bayes</a:t>
            </a:r>
            <a:endParaRPr lang="en-US" sz="3400">
              <a:latin typeface="Calibri (Headings)"/>
              <a:ea typeface="MS PGothic" panose="020B0600070205080204" charset="-128"/>
              <a:cs typeface="Calibri (Headings)"/>
            </a:endParaRPr>
          </a:p>
        </p:txBody>
      </p:sp>
      <p:sp>
        <p:nvSpPr>
          <p:cNvPr id="16387" name="Rectangle 6"/>
          <p:cNvSpPr>
            <a:spLocks noGrp="1" noChangeArrowheads="1"/>
          </p:cNvSpPr>
          <p:nvPr>
            <p:ph idx="1"/>
          </p:nvPr>
        </p:nvSpPr>
        <p:spPr/>
        <p:txBody>
          <a:bodyPr/>
          <a:lstStyle/>
          <a:p>
            <a:pPr eaLnBrk="1" hangingPunct="1">
              <a:buFont typeface="Times" charset="0"/>
              <a:buNone/>
            </a:pPr>
            <a:r>
              <a:rPr lang="en-US" sz="3600">
                <a:solidFill>
                  <a:srgbClr val="A4001D"/>
                </a:solidFill>
                <a:latin typeface="Calibri" panose="020F0502020204030204"/>
                <a:ea typeface="MS PGothic" panose="020B0600070205080204" charset="-128"/>
                <a:cs typeface="Calibri" panose="020F0502020204030204"/>
              </a:rPr>
              <a:t>Na</a:t>
            </a:r>
            <a:r>
              <a:rPr lang="fr-FR" sz="3600">
                <a:solidFill>
                  <a:srgbClr val="A4001D"/>
                </a:solidFill>
                <a:latin typeface="Calibri" panose="020F0502020204030204"/>
                <a:ea typeface="MS PGothic" panose="020B0600070205080204" charset="-128"/>
                <a:cs typeface="Calibri" panose="020F0502020204030204"/>
              </a:rPr>
              <a:t>i</a:t>
            </a:r>
            <a:r>
              <a:rPr lang="en-US" sz="3600" err="1">
                <a:solidFill>
                  <a:srgbClr val="A4001D"/>
                </a:solidFill>
                <a:latin typeface="Calibri" panose="020F0502020204030204"/>
                <a:ea typeface="MS PGothic" panose="020B0600070205080204" charset="-128"/>
                <a:cs typeface="Calibri" panose="020F0502020204030204"/>
              </a:rPr>
              <a:t>ve</a:t>
            </a:r>
            <a:r>
              <a:rPr lang="en-US" sz="3600">
                <a:solidFill>
                  <a:srgbClr val="A4001D"/>
                </a:solidFill>
                <a:latin typeface="Calibri" panose="020F0502020204030204"/>
                <a:ea typeface="MS PGothic" panose="020B0600070205080204" charset="-128"/>
                <a:cs typeface="Calibri" panose="020F0502020204030204"/>
              </a:rPr>
              <a:t> Bayes: Learning</a:t>
            </a:r>
            <a:endParaRPr lang="en-US" sz="3600">
              <a:solidFill>
                <a:srgbClr val="A4001D"/>
              </a:solidFill>
              <a:latin typeface="Calibri" panose="020F0502020204030204"/>
              <a:ea typeface="MS PGothic" panose="020B0600070205080204" charset="-128"/>
              <a:cs typeface="Calibri" panose="020F0502020204030204"/>
            </a:endParaRPr>
          </a:p>
        </p:txBody>
      </p:sp>
    </p:spTree>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2"/>
          <p:cNvSpPr>
            <a:spLocks noGrp="1" noChangeArrowheads="1"/>
          </p:cNvSpPr>
          <p:nvPr>
            <p:ph type="title"/>
          </p:nvPr>
        </p:nvSpPr>
        <p:spPr>
          <a:xfrm>
            <a:off x="1371600" y="361950"/>
            <a:ext cx="7467600" cy="742950"/>
          </a:xfrm>
        </p:spPr>
        <p:txBody>
          <a:bodyPr/>
          <a:lstStyle/>
          <a:p>
            <a:pPr eaLnBrk="1" hangingPunct="1"/>
            <a:r>
              <a:rPr lang="en-US" sz="3000">
                <a:latin typeface="Calibri" panose="020F0502020204030204" pitchFamily="34" charset="0"/>
                <a:ea typeface="MS PGothic" panose="020B0600070205080204" charset="-128"/>
                <a:cs typeface="MS PGothic" panose="020B0600070205080204" charset="-128"/>
              </a:rPr>
              <a:t>Learning the Multinomial Na</a:t>
            </a:r>
            <a:r>
              <a:rPr lang="fr-FR" sz="3000">
                <a:latin typeface="Calibri" panose="020F0502020204030204" pitchFamily="34" charset="0"/>
                <a:ea typeface="MS PGothic" panose="020B0600070205080204" charset="-128"/>
                <a:cs typeface="MS PGothic" panose="020B0600070205080204" charset="-128"/>
              </a:rPr>
              <a:t>i</a:t>
            </a:r>
            <a:r>
              <a:rPr lang="en-US" sz="3000" err="1">
                <a:latin typeface="Calibri" panose="020F0502020204030204" pitchFamily="34" charset="0"/>
                <a:ea typeface="MS PGothic" panose="020B0600070205080204" charset="-128"/>
                <a:cs typeface="MS PGothic" panose="020B0600070205080204" charset="-128"/>
              </a:rPr>
              <a:t>ve</a:t>
            </a:r>
            <a:r>
              <a:rPr lang="en-US" sz="3000">
                <a:latin typeface="Calibri" panose="020F0502020204030204" pitchFamily="34" charset="0"/>
                <a:ea typeface="MS PGothic" panose="020B0600070205080204" charset="-128"/>
                <a:cs typeface="MS PGothic" panose="020B0600070205080204" charset="-128"/>
              </a:rPr>
              <a:t> Bayes Model</a:t>
            </a:r>
            <a:endParaRPr lang="en-US" sz="3000">
              <a:latin typeface="Calibri" panose="020F0502020204030204" pitchFamily="34" charset="0"/>
              <a:ea typeface="MS PGothic" panose="020B0600070205080204" charset="-128"/>
              <a:cs typeface="MS PGothic" panose="020B0600070205080204" charset="-128"/>
            </a:endParaRPr>
          </a:p>
        </p:txBody>
      </p:sp>
      <p:sp>
        <p:nvSpPr>
          <p:cNvPr id="41986" name="Rectangle 3"/>
          <p:cNvSpPr>
            <a:spLocks noGrp="1" noChangeArrowheads="1"/>
          </p:cNvSpPr>
          <p:nvPr>
            <p:ph idx="1"/>
          </p:nvPr>
        </p:nvSpPr>
        <p:spPr>
          <a:xfrm>
            <a:off x="533400" y="1352550"/>
            <a:ext cx="8077200" cy="1447800"/>
          </a:xfrm>
        </p:spPr>
        <p:txBody>
          <a:bodyPr/>
          <a:lstStyle/>
          <a:p>
            <a:pPr eaLnBrk="1" hangingPunct="1"/>
            <a:r>
              <a:rPr lang="en-US" sz="3200" dirty="0">
                <a:latin typeface="Calibri" panose="020F0502020204030204" pitchFamily="34" charset="0"/>
                <a:ea typeface="MS PGothic" panose="020B0600070205080204" charset="-128"/>
                <a:cs typeface="MS PGothic" panose="020B0600070205080204" charset="-128"/>
              </a:rPr>
              <a:t>First attempt: maximum likelihood estimates</a:t>
            </a:r>
            <a:endParaRPr lang="en-US" sz="3200" dirty="0">
              <a:latin typeface="Calibri" panose="020F0502020204030204" pitchFamily="34" charset="0"/>
              <a:ea typeface="MS PGothic" panose="020B0600070205080204" charset="-128"/>
              <a:cs typeface="MS PGothic" panose="020B0600070205080204" charset="-128"/>
            </a:endParaRPr>
          </a:p>
          <a:p>
            <a:pPr lvl="1" eaLnBrk="1" hangingPunct="1"/>
            <a:r>
              <a:rPr lang="en-US" sz="2800" dirty="0">
                <a:latin typeface="Calibri" panose="020F0502020204030204" pitchFamily="34" charset="0"/>
                <a:ea typeface="MS PGothic" panose="020B0600070205080204" charset="-128"/>
              </a:rPr>
              <a:t>simply use the frequencies in the data</a:t>
            </a:r>
            <a:endParaRPr lang="en-US" sz="2800" dirty="0">
              <a:latin typeface="Calibri" panose="020F0502020204030204" pitchFamily="34" charset="0"/>
              <a:ea typeface="MS PGothic" panose="020B0600070205080204" charset="-128"/>
            </a:endParaRPr>
          </a:p>
        </p:txBody>
      </p:sp>
      <p:sp>
        <p:nvSpPr>
          <p:cNvPr id="41990" name="TextBox 20"/>
          <p:cNvSpPr txBox="1">
            <a:spLocks noChangeArrowheads="1"/>
          </p:cNvSpPr>
          <p:nvPr/>
        </p:nvSpPr>
        <p:spPr bwMode="auto">
          <a:xfrm>
            <a:off x="7620001" y="-67479"/>
            <a:ext cx="1033656" cy="338554"/>
          </a:xfrm>
          <a:prstGeom prst="rect">
            <a:avLst/>
          </a:prstGeom>
          <a:noFill/>
          <a:ln>
            <a:noFill/>
          </a:ln>
        </p:spPr>
        <p:txBody>
          <a:bodyPr wrap="none" anchor="ctr">
            <a:spAutoFit/>
          </a:bodyPr>
          <a:lstStyle>
            <a:lvl1pPr eaLnBrk="0" hangingPunct="0">
              <a:defRPr sz="2400">
                <a:solidFill>
                  <a:schemeClr val="tx1"/>
                </a:solidFill>
                <a:latin typeface="Lucida Sans" panose="020B0602030504020204" charset="0"/>
                <a:ea typeface="MS PGothic" panose="020B0600070205080204" charset="-128"/>
                <a:cs typeface="MS PGothic" panose="020B0600070205080204" charset="-128"/>
              </a:defRPr>
            </a:lvl1pPr>
            <a:lvl2pPr marL="742950" indent="-285750" eaLnBrk="0" hangingPunct="0">
              <a:defRPr sz="2400">
                <a:solidFill>
                  <a:schemeClr val="tx1"/>
                </a:solidFill>
                <a:latin typeface="Lucida Sans" panose="020B0602030504020204" charset="0"/>
                <a:ea typeface="MS PGothic" panose="020B0600070205080204" charset="-128"/>
              </a:defRPr>
            </a:lvl2pPr>
            <a:lvl3pPr marL="1143000" indent="-228600" eaLnBrk="0" hangingPunct="0">
              <a:defRPr sz="2400">
                <a:solidFill>
                  <a:schemeClr val="tx1"/>
                </a:solidFill>
                <a:latin typeface="Lucida Sans" panose="020B0602030504020204" charset="0"/>
                <a:ea typeface="MS PGothic" panose="020B0600070205080204" charset="-128"/>
              </a:defRPr>
            </a:lvl3pPr>
            <a:lvl4pPr marL="1600200" indent="-228600" eaLnBrk="0" hangingPunct="0">
              <a:defRPr sz="2400">
                <a:solidFill>
                  <a:schemeClr val="tx1"/>
                </a:solidFill>
                <a:latin typeface="Lucida Sans" panose="020B0602030504020204" charset="0"/>
                <a:ea typeface="MS PGothic" panose="020B0600070205080204" charset="-128"/>
              </a:defRPr>
            </a:lvl4pPr>
            <a:lvl5pPr marL="2057400" indent="-228600" eaLnBrk="0" hangingPunct="0">
              <a:defRPr sz="2400">
                <a:solidFill>
                  <a:schemeClr val="tx1"/>
                </a:solidFill>
                <a:latin typeface="Lucida Sans" panose="020B060203050402020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sz="1600" b="0" i="0" u="none" strike="noStrike" kern="1200" cap="none" spc="0" normalizeH="0" baseline="0" noProof="0">
                <a:ln>
                  <a:noFill/>
                </a:ln>
                <a:solidFill>
                  <a:srgbClr val="FBFCFF"/>
                </a:solidFill>
                <a:effectLst/>
                <a:uLnTx/>
                <a:uFillTx/>
                <a:latin typeface="Lucida Sans" panose="020B0602030504020204" charset="0"/>
                <a:ea typeface="MS PGothic" panose="020B0600070205080204" charset="-128"/>
              </a:rPr>
              <a:t>Sec.13.3</a:t>
            </a:r>
            <a:endParaRPr kumimoji="0" lang="en-US" sz="1600" b="0" i="0" u="none" strike="noStrike" kern="1200" cap="none" spc="0" normalizeH="0" baseline="0" noProof="0">
              <a:ln>
                <a:noFill/>
              </a:ln>
              <a:solidFill>
                <a:srgbClr val="FBFCFF"/>
              </a:solidFill>
              <a:effectLst/>
              <a:uLnTx/>
              <a:uFillTx/>
              <a:latin typeface="Lucida Sans" panose="020B0602030504020204" charset="0"/>
              <a:ea typeface="MS PGothic" panose="020B0600070205080204" charset="-128"/>
            </a:endParaRPr>
          </a:p>
        </p:txBody>
      </p:sp>
      <p:graphicFrame>
        <p:nvGraphicFramePr>
          <p:cNvPr id="60" name="Object 2"/>
          <p:cNvGraphicFramePr>
            <a:graphicFrameLocks noChangeAspect="1"/>
          </p:cNvGraphicFramePr>
          <p:nvPr/>
        </p:nvGraphicFramePr>
        <p:xfrm>
          <a:off x="2530031" y="3666504"/>
          <a:ext cx="3870769" cy="1292846"/>
        </p:xfrm>
        <a:graphic>
          <a:graphicData uri="http://schemas.openxmlformats.org/presentationml/2006/ole">
            <mc:AlternateContent xmlns:mc="http://schemas.openxmlformats.org/markup-compatibility/2006">
              <mc:Choice xmlns:v="urn:schemas-microsoft-com:vml" Requires="v">
                <p:oleObj spid="_x0000_s2" name="Equation" r:id="rId1" imgW="1737360" imgH="585470" progId="Equation.3">
                  <p:embed/>
                </p:oleObj>
              </mc:Choice>
              <mc:Fallback>
                <p:oleObj name="Equation" r:id="rId1" imgW="1737360" imgH="585470" progId="Equation.3">
                  <p:embed/>
                  <p:pic>
                    <p:nvPicPr>
                      <p:cNvPr id="0" name="Object 2"/>
                      <p:cNvPicPr>
                        <a:picLocks noChangeAspect="1" noChangeArrowheads="1"/>
                      </p:cNvPicPr>
                      <p:nvPr/>
                    </p:nvPicPr>
                    <p:blipFill>
                      <a:blip r:embed="rId2"/>
                      <a:srcRect/>
                      <a:stretch>
                        <a:fillRect/>
                      </a:stretch>
                    </p:blipFill>
                    <p:spPr bwMode="auto">
                      <a:xfrm>
                        <a:off x="2530031" y="3666504"/>
                        <a:ext cx="3870769" cy="1292846"/>
                      </a:xfrm>
                      <a:prstGeom prst="rect">
                        <a:avLst/>
                      </a:prstGeom>
                      <a:noFill/>
                      <a:ln>
                        <a:noFill/>
                      </a:ln>
                      <a:effectLst/>
                    </p:spPr>
                  </p:pic>
                </p:oleObj>
              </mc:Fallback>
            </mc:AlternateContent>
          </a:graphicData>
        </a:graphic>
      </p:graphicFrame>
      <mc:AlternateContent xmlns:mc="http://schemas.openxmlformats.org/markup-compatibility/2006">
        <mc:Choice xmlns:a14="http://schemas.microsoft.com/office/drawing/2010/main" Requires="a14">
          <p:sp>
            <p:nvSpPr>
              <p:cNvPr id="3" name="TextBox 1"/>
              <p:cNvSpPr txBox="1"/>
              <p:nvPr/>
            </p:nvSpPr>
            <p:spPr>
              <a:xfrm>
                <a:off x="3048000" y="2671069"/>
                <a:ext cx="1977529" cy="807913"/>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defRPr/>
                </a:pPr>
                <a14:m>
                  <m:oMathPara xmlns:m="http://schemas.openxmlformats.org/officeDocument/2006/math">
                    <m:oMathParaPr>
                      <m:jc m:val="centerGroup"/>
                    </m:oMathParaPr>
                    <m:oMath xmlns:m="http://schemas.openxmlformats.org/officeDocument/2006/math">
                      <m:acc>
                        <m:accPr>
                          <m:ctrlP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rPr>
                          </m:ctrlPr>
                        </m:accPr>
                        <m:e>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rPr>
                            <m:t>𝑃</m:t>
                          </m:r>
                        </m:e>
                      </m:acc>
                      <m:d>
                        <m:dPr>
                          <m:ctrlP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rPr>
                          </m:ctrlPr>
                        </m:dPr>
                        <m:e>
                          <m:sSub>
                            <m:sSubPr>
                              <m:ctrlP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rPr>
                                <m:t>𝑐</m:t>
                              </m:r>
                            </m:e>
                            <m:sub>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rPr>
                                <m:t>𝑗</m:t>
                              </m:r>
                            </m:sub>
                          </m:sSub>
                        </m:e>
                      </m:d>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rPr>
                        <m:t>=</m:t>
                      </m:r>
                      <m:f>
                        <m:fPr>
                          <m:ctrlP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rPr>
                          </m:ctrlPr>
                        </m:fPr>
                        <m:num>
                          <m:sSub>
                            <m:sSubPr>
                              <m:ctrlP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rPr>
                                <m:t>𝑁</m:t>
                              </m:r>
                            </m:e>
                            <m:sub>
                              <m:sSub>
                                <m:sSubPr>
                                  <m:ctrlP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rPr>
                                    <m:t>𝑐</m:t>
                                  </m:r>
                                </m:e>
                                <m:sub>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rPr>
                                    <m:t>𝑗</m:t>
                                  </m:r>
                                </m:sub>
                              </m:sSub>
                            </m:sub>
                          </m:sSub>
                        </m:num>
                        <m:den>
                          <m:sSub>
                            <m:sSubPr>
                              <m:ctrlP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rPr>
                                <m:t>𝑁</m:t>
                              </m:r>
                            </m:e>
                            <m:sub>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rPr>
                                <m:t>𝑡𝑜𝑡𝑎𝑙</m:t>
                              </m:r>
                            </m:sub>
                          </m:sSub>
                        </m:den>
                      </m:f>
                    </m:oMath>
                  </m:oMathPara>
                </a14:m>
                <a:endParaRPr kumimoji="0" lang="en-US" sz="2400" b="0" i="0" u="none" strike="noStrike" kern="1200" cap="none" spc="0" normalizeH="0" baseline="0" noProof="0" dirty="0">
                  <a:ln>
                    <a:noFill/>
                  </a:ln>
                  <a:solidFill>
                    <a:srgbClr val="000000"/>
                  </a:solidFill>
                  <a:effectLst/>
                  <a:uLnTx/>
                  <a:uFillTx/>
                  <a:latin typeface="Lucida Sans" panose="020B0602030504020204" charset="0"/>
                  <a:ea typeface="MS PGothic" panose="020B0600070205080204" charset="-128"/>
                </a:endParaRPr>
              </a:p>
            </p:txBody>
          </p:sp>
        </mc:Choice>
        <mc:Fallback>
          <p:sp>
            <p:nvSpPr>
              <p:cNvPr id="3" name="TextBox 1"/>
              <p:cNvSpPr txBox="1">
                <a:spLocks noRot="1" noChangeAspect="1" noMove="1" noResize="1" noEditPoints="1" noAdjustHandles="1" noChangeArrowheads="1" noChangeShapeType="1" noTextEdit="1"/>
              </p:cNvSpPr>
              <p:nvPr/>
            </p:nvSpPr>
            <p:spPr>
              <a:xfrm>
                <a:off x="3048000" y="2671069"/>
                <a:ext cx="1977529" cy="807913"/>
              </a:xfrm>
              <a:prstGeom prst="rect">
                <a:avLst/>
              </a:prstGeom>
              <a:blipFill rotWithShape="1">
                <a:blip r:embed="rId3"/>
                <a:stretch>
                  <a:fillRect t="-32" r="-2401" b="56"/>
                </a:stretch>
              </a:blipFill>
            </p:spPr>
            <p:txBody>
              <a:bodyPr/>
              <a:lstStyle/>
              <a:p>
                <a:r>
                  <a:rPr lang="en-GB" altLang="en-US">
                    <a:noFill/>
                  </a:rPr>
                  <a:t> </a:t>
                </a:r>
              </a:p>
            </p:txBody>
          </p:sp>
        </mc:Fallback>
      </mc:AlternateContent>
    </p:spTree>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p:txBody>
          <a:bodyPr/>
          <a:lstStyle/>
          <a:p>
            <a:pPr eaLnBrk="1" hangingPunct="1"/>
            <a:r>
              <a:rPr lang="en-US">
                <a:latin typeface="Calibri" panose="020F0502020204030204" pitchFamily="34" charset="0"/>
                <a:ea typeface="MS PGothic" panose="020B0600070205080204" charset="-128"/>
                <a:cs typeface="MS PGothic" panose="020B0600070205080204" charset="-128"/>
              </a:rPr>
              <a:t>Parameter estimation</a:t>
            </a:r>
            <a:endParaRPr lang="en-US">
              <a:latin typeface="Calibri" panose="020F0502020204030204" pitchFamily="34" charset="0"/>
              <a:ea typeface="MS PGothic" panose="020B0600070205080204" charset="-128"/>
              <a:cs typeface="MS PGothic" panose="020B0600070205080204" charset="-128"/>
            </a:endParaRPr>
          </a:p>
        </p:txBody>
      </p:sp>
      <p:sp>
        <p:nvSpPr>
          <p:cNvPr id="58369" name="Rectangle 4"/>
          <p:cNvSpPr>
            <a:spLocks noGrp="1" noChangeArrowheads="1"/>
          </p:cNvSpPr>
          <p:nvPr>
            <p:ph idx="1"/>
          </p:nvPr>
        </p:nvSpPr>
        <p:spPr>
          <a:xfrm>
            <a:off x="457200" y="3028950"/>
            <a:ext cx="8305800" cy="1600200"/>
          </a:xfrm>
        </p:spPr>
        <p:txBody>
          <a:bodyPr/>
          <a:lstStyle/>
          <a:p>
            <a:pPr>
              <a:lnSpc>
                <a:spcPct val="90000"/>
              </a:lnSpc>
            </a:pPr>
            <a:r>
              <a:rPr lang="en-US">
                <a:ea typeface="MS PGothic" panose="020B0600070205080204" charset="-128"/>
                <a:cs typeface="Calibri" panose="020F0502020204030204"/>
              </a:rPr>
              <a:t>Create mega-document for topic </a:t>
            </a:r>
            <a:r>
              <a:rPr lang="en-US" i="1">
                <a:ea typeface="MS PGothic" panose="020B0600070205080204" charset="-128"/>
                <a:cs typeface="Calibri" panose="020F0502020204030204"/>
              </a:rPr>
              <a:t>j</a:t>
            </a:r>
            <a:r>
              <a:rPr lang="en-US">
                <a:ea typeface="MS PGothic" panose="020B0600070205080204" charset="-128"/>
                <a:cs typeface="Calibri" panose="020F0502020204030204"/>
              </a:rPr>
              <a:t> by concatenating all docs in this topic</a:t>
            </a:r>
            <a:endParaRPr lang="en-US">
              <a:ea typeface="MS PGothic" panose="020B0600070205080204" charset="-128"/>
              <a:cs typeface="Calibri" panose="020F0502020204030204"/>
            </a:endParaRPr>
          </a:p>
          <a:p>
            <a:pPr lvl="1">
              <a:lnSpc>
                <a:spcPct val="90000"/>
              </a:lnSpc>
            </a:pPr>
            <a:r>
              <a:rPr lang="en-US" sz="2400">
                <a:ea typeface="MS PGothic" panose="020B0600070205080204" charset="-128"/>
                <a:cs typeface="Calibri" panose="020F0502020204030204"/>
              </a:rPr>
              <a:t>Use frequency of </a:t>
            </a:r>
            <a:r>
              <a:rPr lang="en-US" sz="2400" i="1">
                <a:ea typeface="MS PGothic" panose="020B0600070205080204" charset="-128"/>
                <a:cs typeface="Calibri" panose="020F0502020204030204"/>
              </a:rPr>
              <a:t>w</a:t>
            </a:r>
            <a:r>
              <a:rPr lang="en-US" sz="2400">
                <a:ea typeface="MS PGothic" panose="020B0600070205080204" charset="-128"/>
                <a:cs typeface="Calibri" panose="020F0502020204030204"/>
              </a:rPr>
              <a:t> in mega-document</a:t>
            </a:r>
            <a:endParaRPr lang="en-US" sz="2400">
              <a:latin typeface="Calibri" panose="020F0502020204030204"/>
              <a:ea typeface="MS PGothic" panose="020B0600070205080204" charset="-128"/>
              <a:cs typeface="Calibri" panose="020F0502020204030204"/>
            </a:endParaRPr>
          </a:p>
          <a:p>
            <a:pPr eaLnBrk="1" hangingPunct="1">
              <a:lnSpc>
                <a:spcPct val="90000"/>
              </a:lnSpc>
            </a:pPr>
            <a:endParaRPr lang="en-US" sz="2200">
              <a:latin typeface="Calibri" panose="020F0502020204030204"/>
              <a:ea typeface="MS PGothic" panose="020B0600070205080204" charset="-128"/>
              <a:cs typeface="Calibri" panose="020F0502020204030204"/>
            </a:endParaRPr>
          </a:p>
          <a:p>
            <a:pPr eaLnBrk="1" hangingPunct="1">
              <a:lnSpc>
                <a:spcPct val="90000"/>
              </a:lnSpc>
            </a:pPr>
            <a:endParaRPr lang="en-US" sz="2200">
              <a:latin typeface="Calibri" panose="020F0502020204030204"/>
              <a:ea typeface="MS PGothic" panose="020B0600070205080204" charset="-128"/>
              <a:cs typeface="Calibri" panose="020F0502020204030204"/>
            </a:endParaRPr>
          </a:p>
        </p:txBody>
      </p:sp>
      <p:sp>
        <p:nvSpPr>
          <p:cNvPr id="58373" name="Text Box 6"/>
          <p:cNvSpPr txBox="1">
            <a:spLocks noChangeArrowheads="1"/>
          </p:cNvSpPr>
          <p:nvPr/>
        </p:nvSpPr>
        <p:spPr bwMode="auto">
          <a:xfrm>
            <a:off x="3657600" y="1733550"/>
            <a:ext cx="5257800" cy="830997"/>
          </a:xfrm>
          <a:prstGeom prst="rect">
            <a:avLst/>
          </a:prstGeom>
          <a:noFill/>
          <a:ln>
            <a:noFill/>
          </a:ln>
        </p:spPr>
        <p:txBody>
          <a:bodyPr wrap="square">
            <a:spAutoFit/>
          </a:bodyPr>
          <a:lstStyle>
            <a:lvl1pPr eaLnBrk="0" hangingPunct="0">
              <a:defRPr sz="2400">
                <a:solidFill>
                  <a:schemeClr val="tx1"/>
                </a:solidFill>
                <a:latin typeface="Lucida Sans" panose="020B0602030504020204" charset="0"/>
                <a:ea typeface="MS PGothic" panose="020B0600070205080204" charset="-128"/>
                <a:cs typeface="MS PGothic" panose="020B0600070205080204" charset="-128"/>
              </a:defRPr>
            </a:lvl1pPr>
            <a:lvl2pPr marL="742950" indent="-285750" eaLnBrk="0" hangingPunct="0">
              <a:defRPr sz="2400">
                <a:solidFill>
                  <a:schemeClr val="tx1"/>
                </a:solidFill>
                <a:latin typeface="Lucida Sans" panose="020B0602030504020204" charset="0"/>
                <a:ea typeface="MS PGothic" panose="020B0600070205080204" charset="-128"/>
              </a:defRPr>
            </a:lvl2pPr>
            <a:lvl3pPr marL="1143000" indent="-228600" eaLnBrk="0" hangingPunct="0">
              <a:defRPr sz="2400">
                <a:solidFill>
                  <a:schemeClr val="tx1"/>
                </a:solidFill>
                <a:latin typeface="Lucida Sans" panose="020B0602030504020204" charset="0"/>
                <a:ea typeface="MS PGothic" panose="020B0600070205080204" charset="-128"/>
              </a:defRPr>
            </a:lvl3pPr>
            <a:lvl4pPr marL="1600200" indent="-228600" eaLnBrk="0" hangingPunct="0">
              <a:defRPr sz="2400">
                <a:solidFill>
                  <a:schemeClr val="tx1"/>
                </a:solidFill>
                <a:latin typeface="Lucida Sans" panose="020B0602030504020204" charset="0"/>
                <a:ea typeface="MS PGothic" panose="020B0600070205080204" charset="-128"/>
              </a:defRPr>
            </a:lvl4pPr>
            <a:lvl5pPr marL="2057400" indent="-228600" eaLnBrk="0" hangingPunct="0">
              <a:defRPr sz="2400">
                <a:solidFill>
                  <a:schemeClr val="tx1"/>
                </a:solidFill>
                <a:latin typeface="Lucida Sans" panose="020B060203050402020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2400" b="0" i="0" u="none" strike="noStrike" kern="1200" cap="none" spc="0" normalizeH="0" baseline="0" noProof="0">
                <a:ln>
                  <a:noFill/>
                </a:ln>
                <a:solidFill>
                  <a:srgbClr val="000000"/>
                </a:solidFill>
                <a:effectLst/>
                <a:uLnTx/>
                <a:uFillTx/>
                <a:latin typeface="Calibri" panose="020F0502020204030204"/>
                <a:ea typeface="MS PGothic" panose="020B0600070205080204" charset="-128"/>
                <a:cs typeface="Calibri" panose="020F0502020204030204"/>
              </a:rPr>
              <a:t>fraction of times word </a:t>
            </a:r>
            <a:r>
              <a:rPr kumimoji="0" lang="en-US" sz="2400" b="0" i="1" u="none" strike="noStrike" kern="1200" cap="none" spc="0" normalizeH="0" baseline="0" noProof="0" err="1">
                <a:ln>
                  <a:noFill/>
                </a:ln>
                <a:solidFill>
                  <a:srgbClr val="000000"/>
                </a:solidFill>
                <a:effectLst/>
                <a:uLnTx/>
                <a:uFillTx/>
                <a:latin typeface="Calibri" panose="020F0502020204030204"/>
                <a:ea typeface="MS PGothic" panose="020B0600070205080204" charset="-128"/>
                <a:cs typeface="Calibri" panose="020F0502020204030204"/>
              </a:rPr>
              <a:t>w</a:t>
            </a:r>
            <a:r>
              <a:rPr kumimoji="0" lang="en-US" sz="2400" b="0" i="1" u="none" strike="noStrike" kern="1200" cap="none" spc="0" normalizeH="0" baseline="-25000" noProof="0" err="1">
                <a:ln>
                  <a:noFill/>
                </a:ln>
                <a:solidFill>
                  <a:srgbClr val="000000"/>
                </a:solidFill>
                <a:effectLst/>
                <a:uLnTx/>
                <a:uFillTx/>
                <a:latin typeface="Calibri" panose="020F0502020204030204"/>
                <a:ea typeface="MS PGothic" panose="020B0600070205080204" charset="-128"/>
                <a:cs typeface="Calibri" panose="020F0502020204030204"/>
              </a:rPr>
              <a:t>i</a:t>
            </a:r>
            <a:r>
              <a:rPr kumimoji="0" lang="en-US" sz="2400" b="0" i="0" u="none" strike="noStrike" kern="1200" cap="none" spc="0" normalizeH="0" baseline="0" noProof="0">
                <a:ln>
                  <a:noFill/>
                </a:ln>
                <a:solidFill>
                  <a:srgbClr val="000000"/>
                </a:solidFill>
                <a:effectLst/>
                <a:uLnTx/>
                <a:uFillTx/>
                <a:latin typeface="Calibri" panose="020F0502020204030204"/>
                <a:ea typeface="MS PGothic" panose="020B0600070205080204" charset="-128"/>
                <a:cs typeface="Calibri" panose="020F0502020204030204"/>
              </a:rPr>
              <a:t> appears </a:t>
            </a:r>
            <a:endParaRPr kumimoji="0" lang="en-US" sz="2400" b="0" i="0" u="none" strike="noStrike" kern="1200" cap="none" spc="0" normalizeH="0" baseline="0" noProof="0">
              <a:ln>
                <a:noFill/>
              </a:ln>
              <a:solidFill>
                <a:srgbClr val="000000"/>
              </a:solidFill>
              <a:effectLst/>
              <a:uLnTx/>
              <a:uFillTx/>
              <a:latin typeface="Calibri" panose="020F0502020204030204"/>
              <a:ea typeface="MS PGothic" panose="020B0600070205080204" charset="-128"/>
              <a:cs typeface="Calibri" panose="020F0502020204030204"/>
            </a:endParaRPr>
          </a:p>
          <a:p>
            <a:pPr marL="0" marR="0" lvl="0" indent="0" algn="ctr" defTabSz="914400" rtl="0" eaLnBrk="0" fontAlgn="base" latinLnBrk="0" hangingPunct="0">
              <a:lnSpc>
                <a:spcPct val="100000"/>
              </a:lnSpc>
              <a:spcBef>
                <a:spcPct val="0"/>
              </a:spcBef>
              <a:spcAft>
                <a:spcPct val="0"/>
              </a:spcAft>
              <a:buClrTx/>
              <a:buSzTx/>
              <a:buFontTx/>
              <a:buNone/>
              <a:defRPr/>
            </a:pPr>
            <a:r>
              <a:rPr kumimoji="0" lang="en-US" sz="2400" b="0" i="0" u="none" strike="noStrike" kern="1200" cap="none" spc="0" normalizeH="0" baseline="0" noProof="0">
                <a:ln>
                  <a:noFill/>
                </a:ln>
                <a:solidFill>
                  <a:srgbClr val="000000"/>
                </a:solidFill>
                <a:effectLst/>
                <a:uLnTx/>
                <a:uFillTx/>
                <a:latin typeface="Calibri" panose="020F0502020204030204"/>
                <a:ea typeface="MS PGothic" panose="020B0600070205080204" charset="-128"/>
                <a:cs typeface="Calibri" panose="020F0502020204030204"/>
              </a:rPr>
              <a:t>among all words in documents of topic </a:t>
            </a:r>
            <a:r>
              <a:rPr kumimoji="0" lang="en-US" sz="2400" b="0" i="1" u="none" strike="noStrike" kern="1200" cap="none" spc="0" normalizeH="0" baseline="0" noProof="0" err="1">
                <a:ln>
                  <a:noFill/>
                </a:ln>
                <a:solidFill>
                  <a:srgbClr val="000000"/>
                </a:solidFill>
                <a:effectLst/>
                <a:uLnTx/>
                <a:uFillTx/>
                <a:latin typeface="Calibri" panose="020F0502020204030204"/>
                <a:ea typeface="MS PGothic" panose="020B0600070205080204" charset="-128"/>
                <a:cs typeface="Calibri" panose="020F0502020204030204"/>
              </a:rPr>
              <a:t>c</a:t>
            </a:r>
            <a:r>
              <a:rPr kumimoji="0" lang="en-US" sz="2400" b="0" i="1" u="none" strike="noStrike" kern="1200" cap="none" spc="0" normalizeH="0" baseline="-25000" noProof="0" err="1">
                <a:ln>
                  <a:noFill/>
                </a:ln>
                <a:solidFill>
                  <a:srgbClr val="000000"/>
                </a:solidFill>
                <a:effectLst/>
                <a:uLnTx/>
                <a:uFillTx/>
                <a:latin typeface="Calibri" panose="020F0502020204030204"/>
                <a:ea typeface="MS PGothic" panose="020B0600070205080204" charset="-128"/>
                <a:cs typeface="Calibri" panose="020F0502020204030204"/>
              </a:rPr>
              <a:t>j</a:t>
            </a:r>
            <a:endParaRPr kumimoji="0" lang="en-US" sz="2400" b="0" i="1" u="none" strike="noStrike" kern="1200" cap="none" spc="0" normalizeH="0" baseline="-25000" noProof="0">
              <a:ln>
                <a:noFill/>
              </a:ln>
              <a:solidFill>
                <a:srgbClr val="000000"/>
              </a:solidFill>
              <a:effectLst/>
              <a:uLnTx/>
              <a:uFillTx/>
              <a:latin typeface="Calibri" panose="020F0502020204030204"/>
              <a:ea typeface="MS PGothic" panose="020B0600070205080204" charset="-128"/>
              <a:cs typeface="Calibri" panose="020F0502020204030204"/>
            </a:endParaRPr>
          </a:p>
        </p:txBody>
      </p:sp>
      <p:graphicFrame>
        <p:nvGraphicFramePr>
          <p:cNvPr id="6" name="Object 2"/>
          <p:cNvGraphicFramePr>
            <a:graphicFrameLocks noChangeAspect="1"/>
          </p:cNvGraphicFramePr>
          <p:nvPr/>
        </p:nvGraphicFramePr>
        <p:xfrm>
          <a:off x="304800" y="1733550"/>
          <a:ext cx="3192462" cy="1066290"/>
        </p:xfrm>
        <a:graphic>
          <a:graphicData uri="http://schemas.openxmlformats.org/presentationml/2006/ole">
            <mc:AlternateContent xmlns:mc="http://schemas.openxmlformats.org/markup-compatibility/2006">
              <mc:Choice xmlns:v="urn:schemas-microsoft-com:vml" Requires="v">
                <p:oleObj spid="_x0000_s2" name="Equation" r:id="rId1" imgW="1737360" imgH="585470" progId="Equation.3">
                  <p:embed/>
                </p:oleObj>
              </mc:Choice>
              <mc:Fallback>
                <p:oleObj name="Equation" r:id="rId1" imgW="1737360" imgH="585470" progId="Equation.3">
                  <p:embed/>
                  <p:pic>
                    <p:nvPicPr>
                      <p:cNvPr id="0" name="Object 2"/>
                      <p:cNvPicPr>
                        <a:picLocks noChangeAspect="1" noChangeArrowheads="1"/>
                      </p:cNvPicPr>
                      <p:nvPr/>
                    </p:nvPicPr>
                    <p:blipFill>
                      <a:blip r:embed="rId2"/>
                      <a:srcRect/>
                      <a:stretch>
                        <a:fillRect/>
                      </a:stretch>
                    </p:blipFill>
                    <p:spPr bwMode="auto">
                      <a:xfrm>
                        <a:off x="304800" y="1733550"/>
                        <a:ext cx="3192462" cy="1066290"/>
                      </a:xfrm>
                      <a:prstGeom prst="rect">
                        <a:avLst/>
                      </a:prstGeom>
                      <a:noFill/>
                      <a:ln>
                        <a:noFill/>
                      </a:ln>
                      <a:effectLst/>
                    </p:spPr>
                  </p:pic>
                </p:oleObj>
              </mc:Fallback>
            </mc:AlternateContent>
          </a:graphicData>
        </a:graphic>
      </p:graphicFrame>
    </p:spTree>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2"/>
          <p:cNvSpPr>
            <a:spLocks noGrp="1" noChangeArrowheads="1"/>
          </p:cNvSpPr>
          <p:nvPr>
            <p:ph type="title"/>
          </p:nvPr>
        </p:nvSpPr>
        <p:spPr/>
        <p:txBody>
          <a:bodyPr/>
          <a:lstStyle/>
          <a:p>
            <a:pPr eaLnBrk="1" hangingPunct="1"/>
            <a:r>
              <a:rPr lang="en-US">
                <a:latin typeface="Calibri" panose="020F0502020204030204" pitchFamily="34" charset="0"/>
                <a:ea typeface="MS PGothic" panose="020B0600070205080204" charset="-128"/>
                <a:cs typeface="MS PGothic" panose="020B0600070205080204" charset="-128"/>
              </a:rPr>
              <a:t>Problem with Maximum Likelihood</a:t>
            </a:r>
            <a:endParaRPr lang="en-US">
              <a:latin typeface="Calibri" panose="020F0502020204030204" pitchFamily="34" charset="0"/>
              <a:ea typeface="MS PGothic" panose="020B0600070205080204" charset="-128"/>
              <a:cs typeface="MS PGothic" panose="020B0600070205080204" charset="-128"/>
            </a:endParaRPr>
          </a:p>
        </p:txBody>
      </p:sp>
      <p:sp>
        <p:nvSpPr>
          <p:cNvPr id="43010" name="Rectangle 4"/>
          <p:cNvSpPr>
            <a:spLocks noGrp="1" noChangeArrowheads="1"/>
          </p:cNvSpPr>
          <p:nvPr>
            <p:ph type="body" sz="half" idx="4294967295"/>
          </p:nvPr>
        </p:nvSpPr>
        <p:spPr>
          <a:xfrm>
            <a:off x="822960" y="1428750"/>
            <a:ext cx="7254240" cy="1771650"/>
          </a:xfrm>
        </p:spPr>
        <p:txBody>
          <a:bodyPr>
            <a:noAutofit/>
          </a:bodyPr>
          <a:lstStyle/>
          <a:p>
            <a:pPr eaLnBrk="1" hangingPunct="1">
              <a:lnSpc>
                <a:spcPct val="90000"/>
              </a:lnSpc>
            </a:pPr>
            <a:r>
              <a:rPr lang="en-US" sz="2000">
                <a:latin typeface="Calibri" panose="020F0502020204030204" pitchFamily="34" charset="0"/>
                <a:ea typeface="MS PGothic" panose="020B0600070205080204" charset="-128"/>
                <a:cs typeface="MS PGothic" panose="020B0600070205080204" charset="-128"/>
              </a:rPr>
              <a:t>What if we have seen no training documents with the word </a:t>
            </a:r>
            <a:r>
              <a:rPr lang="en-US" sz="2000" b="1" i="1">
                <a:latin typeface="Calibri" panose="020F0502020204030204" pitchFamily="34" charset="0"/>
                <a:ea typeface="MS PGothic" panose="020B0600070205080204" charset="-128"/>
                <a:cs typeface="MS PGothic" panose="020B0600070205080204" charset="-128"/>
              </a:rPr>
              <a:t>fantastic</a:t>
            </a:r>
            <a:r>
              <a:rPr lang="en-US" sz="2000" b="1">
                <a:latin typeface="Calibri" panose="020F0502020204030204" pitchFamily="34" charset="0"/>
                <a:ea typeface="MS PGothic" panose="020B0600070205080204" charset="-128"/>
                <a:cs typeface="MS PGothic" panose="020B0600070205080204" charset="-128"/>
              </a:rPr>
              <a:t> </a:t>
            </a:r>
            <a:r>
              <a:rPr lang="en-US" sz="2000">
                <a:latin typeface="Calibri" panose="020F0502020204030204" pitchFamily="34" charset="0"/>
                <a:ea typeface="MS PGothic" panose="020B0600070205080204" charset="-128"/>
                <a:cs typeface="MS PGothic" panose="020B0600070205080204" charset="-128"/>
              </a:rPr>
              <a:t> and classified in the topic </a:t>
            </a:r>
            <a:r>
              <a:rPr lang="en-US" sz="2000" b="1">
                <a:latin typeface="Calibri" panose="020F0502020204030204" pitchFamily="34" charset="0"/>
                <a:ea typeface="MS PGothic" panose="020B0600070205080204" charset="-128"/>
                <a:cs typeface="MS PGothic" panose="020B0600070205080204" charset="-128"/>
              </a:rPr>
              <a:t>positive</a:t>
            </a:r>
            <a:r>
              <a:rPr lang="en-US" sz="2000">
                <a:latin typeface="Calibri" panose="020F0502020204030204" pitchFamily="34" charset="0"/>
                <a:ea typeface="MS PGothic" panose="020B0600070205080204" charset="-128"/>
                <a:cs typeface="MS PGothic" panose="020B0600070205080204" charset="-128"/>
              </a:rPr>
              <a:t> (</a:t>
            </a:r>
            <a:r>
              <a:rPr lang="en-US" sz="2000" b="1" i="1">
                <a:latin typeface="Calibri" panose="020F0502020204030204" pitchFamily="34" charset="0"/>
                <a:ea typeface="MS PGothic" panose="020B0600070205080204" charset="-128"/>
                <a:cs typeface="MS PGothic" panose="020B0600070205080204" charset="-128"/>
              </a:rPr>
              <a:t>thumbs-up)</a:t>
            </a:r>
            <a:r>
              <a:rPr lang="en-US" sz="2000">
                <a:latin typeface="Calibri" panose="020F0502020204030204" pitchFamily="34" charset="0"/>
                <a:ea typeface="MS PGothic" panose="020B0600070205080204" charset="-128"/>
                <a:cs typeface="MS PGothic" panose="020B0600070205080204" charset="-128"/>
              </a:rPr>
              <a:t>?</a:t>
            </a:r>
            <a:endParaRPr lang="en-US" sz="2000">
              <a:latin typeface="Calibri" panose="020F0502020204030204" pitchFamily="34" charset="0"/>
              <a:ea typeface="MS PGothic" panose="020B0600070205080204" charset="-128"/>
              <a:cs typeface="MS PGothic" panose="020B0600070205080204" charset="-128"/>
            </a:endParaRPr>
          </a:p>
          <a:p>
            <a:pPr lvl="1" eaLnBrk="1" hangingPunct="1">
              <a:lnSpc>
                <a:spcPct val="90000"/>
              </a:lnSpc>
            </a:pPr>
            <a:endParaRPr lang="en-US" sz="2000">
              <a:latin typeface="Calibri" panose="020F0502020204030204" pitchFamily="34" charset="0"/>
              <a:ea typeface="MS PGothic" panose="020B0600070205080204" charset="-128"/>
            </a:endParaRPr>
          </a:p>
          <a:p>
            <a:pPr lvl="1" eaLnBrk="1" hangingPunct="1">
              <a:lnSpc>
                <a:spcPct val="90000"/>
              </a:lnSpc>
            </a:pPr>
            <a:endParaRPr lang="en-US" sz="2000">
              <a:latin typeface="Calibri" panose="020F0502020204030204" pitchFamily="34" charset="0"/>
              <a:ea typeface="MS PGothic" panose="020B0600070205080204" charset="-128"/>
            </a:endParaRPr>
          </a:p>
          <a:p>
            <a:pPr marL="0" indent="0" eaLnBrk="1" hangingPunct="1">
              <a:lnSpc>
                <a:spcPct val="90000"/>
              </a:lnSpc>
              <a:buNone/>
            </a:pPr>
            <a:endParaRPr lang="en-US" sz="2000">
              <a:latin typeface="Calibri" panose="020F0502020204030204" pitchFamily="34" charset="0"/>
              <a:ea typeface="MS PGothic" panose="020B0600070205080204" charset="-128"/>
            </a:endParaRPr>
          </a:p>
          <a:p>
            <a:pPr marL="0" indent="0" eaLnBrk="1" hangingPunct="1">
              <a:lnSpc>
                <a:spcPct val="90000"/>
              </a:lnSpc>
              <a:buNone/>
            </a:pPr>
            <a:endParaRPr lang="en-US" sz="2000">
              <a:latin typeface="Calibri" panose="020F0502020204030204" pitchFamily="34" charset="0"/>
              <a:ea typeface="MS PGothic" panose="020B0600070205080204" charset="-128"/>
              <a:cs typeface="MS PGothic" panose="020B0600070205080204" charset="-128"/>
            </a:endParaRPr>
          </a:p>
          <a:p>
            <a:pPr eaLnBrk="1" hangingPunct="1">
              <a:lnSpc>
                <a:spcPct val="90000"/>
              </a:lnSpc>
            </a:pPr>
            <a:r>
              <a:rPr lang="en-US" sz="2000">
                <a:latin typeface="Calibri" panose="020F0502020204030204" pitchFamily="34" charset="0"/>
                <a:ea typeface="MS PGothic" panose="020B0600070205080204" charset="-128"/>
                <a:cs typeface="MS PGothic" panose="020B0600070205080204" charset="-128"/>
              </a:rPr>
              <a:t>Zero probabilities cannot be conditioned away, no matter the other evidence!</a:t>
            </a:r>
            <a:endParaRPr lang="en-US" sz="2000">
              <a:latin typeface="Calibri" panose="020F0502020204030204" pitchFamily="34" charset="0"/>
              <a:ea typeface="MS PGothic" panose="020B0600070205080204" charset="-128"/>
              <a:cs typeface="MS PGothic" panose="020B0600070205080204" charset="-128"/>
            </a:endParaRPr>
          </a:p>
        </p:txBody>
      </p:sp>
      <p:graphicFrame>
        <p:nvGraphicFramePr>
          <p:cNvPr id="43011" name="Object 2"/>
          <p:cNvGraphicFramePr>
            <a:graphicFrameLocks noGrp="1" noChangeAspect="1"/>
          </p:cNvGraphicFramePr>
          <p:nvPr>
            <p:ph sz="half" idx="4294967295"/>
          </p:nvPr>
        </p:nvGraphicFramePr>
        <p:xfrm>
          <a:off x="2111376" y="2346325"/>
          <a:ext cx="5508625" cy="854075"/>
        </p:xfrm>
        <a:graphic>
          <a:graphicData uri="http://schemas.openxmlformats.org/presentationml/2006/ole">
            <mc:AlternateContent xmlns:mc="http://schemas.openxmlformats.org/markup-compatibility/2006">
              <mc:Choice xmlns:v="urn:schemas-microsoft-com:vml" Requires="v">
                <p:oleObj spid="_x0000_s2" name="Equation" r:id="rId1" imgW="3684905" imgH="567055" progId="Equation.3">
                  <p:embed/>
                </p:oleObj>
              </mc:Choice>
              <mc:Fallback>
                <p:oleObj name="Equation" r:id="rId1" imgW="3684905" imgH="567055" progId="Equation.3">
                  <p:embed/>
                  <p:pic>
                    <p:nvPicPr>
                      <p:cNvPr id="0" name="Object 2"/>
                      <p:cNvPicPr>
                        <a:picLocks noChangeAspect="1" noChangeArrowheads="1"/>
                      </p:cNvPicPr>
                      <p:nvPr/>
                    </p:nvPicPr>
                    <p:blipFill>
                      <a:blip r:embed="rId2"/>
                      <a:srcRect/>
                      <a:stretch>
                        <a:fillRect/>
                      </a:stretch>
                    </p:blipFill>
                    <p:spPr bwMode="auto">
                      <a:xfrm>
                        <a:off x="2111376" y="2346325"/>
                        <a:ext cx="5508625" cy="854075"/>
                      </a:xfrm>
                      <a:prstGeom prst="rect">
                        <a:avLst/>
                      </a:prstGeom>
                      <a:noFill/>
                      <a:ln>
                        <a:noFill/>
                      </a:ln>
                    </p:spPr>
                  </p:pic>
                </p:oleObj>
              </mc:Fallback>
            </mc:AlternateContent>
          </a:graphicData>
        </a:graphic>
      </p:graphicFrame>
      <p:graphicFrame>
        <p:nvGraphicFramePr>
          <p:cNvPr id="43012" name="Object 3"/>
          <p:cNvGraphicFramePr>
            <a:graphicFrameLocks noChangeAspect="1"/>
          </p:cNvGraphicFramePr>
          <p:nvPr/>
        </p:nvGraphicFramePr>
        <p:xfrm>
          <a:off x="2195513" y="4248150"/>
          <a:ext cx="4194175" cy="622300"/>
        </p:xfrm>
        <a:graphic>
          <a:graphicData uri="http://schemas.openxmlformats.org/presentationml/2006/ole">
            <mc:AlternateContent xmlns:mc="http://schemas.openxmlformats.org/markup-compatibility/2006">
              <mc:Choice xmlns:v="urn:schemas-microsoft-com:vml" Requires="v">
                <p:oleObj spid="_x0000_s3" name="Equation" r:id="rId3" imgW="1965960" imgH="292735" progId="Equation.3">
                  <p:embed/>
                </p:oleObj>
              </mc:Choice>
              <mc:Fallback>
                <p:oleObj name="Equation" r:id="rId3" imgW="1965960" imgH="292735" progId="Equation.3">
                  <p:embed/>
                  <p:pic>
                    <p:nvPicPr>
                      <p:cNvPr id="0" name="Object 3"/>
                      <p:cNvPicPr>
                        <a:picLocks noChangeAspect="1" noChangeArrowheads="1"/>
                      </p:cNvPicPr>
                      <p:nvPr/>
                    </p:nvPicPr>
                    <p:blipFill>
                      <a:blip r:embed="rId4"/>
                      <a:srcRect/>
                      <a:stretch>
                        <a:fillRect/>
                      </a:stretch>
                    </p:blipFill>
                    <p:spPr bwMode="auto">
                      <a:xfrm>
                        <a:off x="2195513" y="4248150"/>
                        <a:ext cx="4194175" cy="622300"/>
                      </a:xfrm>
                      <a:prstGeom prst="rect">
                        <a:avLst/>
                      </a:prstGeom>
                      <a:noFill/>
                      <a:ln>
                        <a:noFill/>
                      </a:ln>
                      <a:effectLst/>
                    </p:spPr>
                  </p:pic>
                </p:oleObj>
              </mc:Fallback>
            </mc:AlternateContent>
          </a:graphicData>
        </a:graphic>
      </p:graphicFrame>
      <p:sp>
        <p:nvSpPr>
          <p:cNvPr id="43015" name="TextBox 24"/>
          <p:cNvSpPr txBox="1">
            <a:spLocks noChangeArrowheads="1"/>
          </p:cNvSpPr>
          <p:nvPr/>
        </p:nvSpPr>
        <p:spPr bwMode="auto">
          <a:xfrm>
            <a:off x="7620001" y="-67479"/>
            <a:ext cx="1033656" cy="338554"/>
          </a:xfrm>
          <a:prstGeom prst="rect">
            <a:avLst/>
          </a:prstGeom>
          <a:noFill/>
          <a:ln>
            <a:noFill/>
          </a:ln>
        </p:spPr>
        <p:txBody>
          <a:bodyPr wrap="none" anchor="ctr">
            <a:spAutoFit/>
          </a:bodyPr>
          <a:lstStyle>
            <a:lvl1pPr eaLnBrk="0" hangingPunct="0">
              <a:defRPr sz="2400">
                <a:solidFill>
                  <a:schemeClr val="tx1"/>
                </a:solidFill>
                <a:latin typeface="Lucida Sans" panose="020B0602030504020204" charset="0"/>
                <a:ea typeface="MS PGothic" panose="020B0600070205080204" charset="-128"/>
                <a:cs typeface="MS PGothic" panose="020B0600070205080204" charset="-128"/>
              </a:defRPr>
            </a:lvl1pPr>
            <a:lvl2pPr marL="742950" indent="-285750" eaLnBrk="0" hangingPunct="0">
              <a:defRPr sz="2400">
                <a:solidFill>
                  <a:schemeClr val="tx1"/>
                </a:solidFill>
                <a:latin typeface="Lucida Sans" panose="020B0602030504020204" charset="0"/>
                <a:ea typeface="MS PGothic" panose="020B0600070205080204" charset="-128"/>
              </a:defRPr>
            </a:lvl2pPr>
            <a:lvl3pPr marL="1143000" indent="-228600" eaLnBrk="0" hangingPunct="0">
              <a:defRPr sz="2400">
                <a:solidFill>
                  <a:schemeClr val="tx1"/>
                </a:solidFill>
                <a:latin typeface="Lucida Sans" panose="020B0602030504020204" charset="0"/>
                <a:ea typeface="MS PGothic" panose="020B0600070205080204" charset="-128"/>
              </a:defRPr>
            </a:lvl3pPr>
            <a:lvl4pPr marL="1600200" indent="-228600" eaLnBrk="0" hangingPunct="0">
              <a:defRPr sz="2400">
                <a:solidFill>
                  <a:schemeClr val="tx1"/>
                </a:solidFill>
                <a:latin typeface="Lucida Sans" panose="020B0602030504020204" charset="0"/>
                <a:ea typeface="MS PGothic" panose="020B0600070205080204" charset="-128"/>
              </a:defRPr>
            </a:lvl4pPr>
            <a:lvl5pPr marL="2057400" indent="-228600" eaLnBrk="0" hangingPunct="0">
              <a:defRPr sz="2400">
                <a:solidFill>
                  <a:schemeClr val="tx1"/>
                </a:solidFill>
                <a:latin typeface="Lucida Sans" panose="020B060203050402020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sz="1600" b="0" i="0" u="none" strike="noStrike" kern="1200" cap="none" spc="0" normalizeH="0" baseline="0" noProof="0">
                <a:ln>
                  <a:noFill/>
                </a:ln>
                <a:solidFill>
                  <a:srgbClr val="FBFCFF"/>
                </a:solidFill>
                <a:effectLst/>
                <a:uLnTx/>
                <a:uFillTx/>
                <a:latin typeface="Lucida Sans" panose="020B0602030504020204" charset="0"/>
                <a:ea typeface="MS PGothic" panose="020B0600070205080204" charset="-128"/>
              </a:rPr>
              <a:t>Sec.13.3</a:t>
            </a:r>
            <a:endParaRPr kumimoji="0" lang="en-US" sz="1600" b="0" i="0" u="none" strike="noStrike" kern="1200" cap="none" spc="0" normalizeH="0" baseline="0" noProof="0">
              <a:ln>
                <a:noFill/>
              </a:ln>
              <a:solidFill>
                <a:srgbClr val="FBFCFF"/>
              </a:solidFill>
              <a:effectLst/>
              <a:uLnTx/>
              <a:uFillTx/>
              <a:latin typeface="Lucida Sans" panose="020B0602030504020204" charset="0"/>
              <a:ea typeface="MS PGothic" panose="020B0600070205080204" charset="-128"/>
            </a:endParaRPr>
          </a:p>
        </p:txBody>
      </p:sp>
    </p:spTree>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4" name="Rectangle 2"/>
          <p:cNvSpPr>
            <a:spLocks noGrp="1" noChangeArrowheads="1"/>
          </p:cNvSpPr>
          <p:nvPr>
            <p:ph type="title"/>
          </p:nvPr>
        </p:nvSpPr>
        <p:spPr>
          <a:xfrm>
            <a:off x="1371600" y="361950"/>
            <a:ext cx="7467600" cy="742950"/>
          </a:xfrm>
        </p:spPr>
        <p:txBody>
          <a:bodyPr>
            <a:normAutofit fontScale="90000"/>
          </a:bodyPr>
          <a:lstStyle/>
          <a:p>
            <a:r>
              <a:rPr lang="en-US"/>
              <a:t>Laplace (add-1) smoothing for Na</a:t>
            </a:r>
            <a:r>
              <a:rPr lang="fr-FR" err="1"/>
              <a:t>ï</a:t>
            </a:r>
            <a:r>
              <a:rPr lang="en-US" err="1"/>
              <a:t>ve</a:t>
            </a:r>
            <a:r>
              <a:rPr lang="en-US"/>
              <a:t> Bayes</a:t>
            </a:r>
            <a:endParaRPr lang="en-US"/>
          </a:p>
        </p:txBody>
      </p:sp>
      <p:graphicFrame>
        <p:nvGraphicFramePr>
          <p:cNvPr id="11" name="Object 2"/>
          <p:cNvGraphicFramePr>
            <a:graphicFrameLocks noChangeAspect="1"/>
          </p:cNvGraphicFramePr>
          <p:nvPr/>
        </p:nvGraphicFramePr>
        <p:xfrm>
          <a:off x="1306513" y="1581150"/>
          <a:ext cx="4505325" cy="1350963"/>
        </p:xfrm>
        <a:graphic>
          <a:graphicData uri="http://schemas.openxmlformats.org/presentationml/2006/ole">
            <mc:AlternateContent xmlns:mc="http://schemas.openxmlformats.org/markup-compatibility/2006">
              <mc:Choice xmlns:v="urn:schemas-microsoft-com:vml" Requires="v">
                <p:oleObj spid="_x0000_s2" name="Equation" r:id="rId1" imgW="1901825" imgH="567055" progId="Equation.3">
                  <p:embed/>
                </p:oleObj>
              </mc:Choice>
              <mc:Fallback>
                <p:oleObj name="Equation" r:id="rId1" imgW="1901825" imgH="567055" progId="Equation.3">
                  <p:embed/>
                  <p:pic>
                    <p:nvPicPr>
                      <p:cNvPr id="0" name="Object 2"/>
                      <p:cNvPicPr>
                        <a:picLocks noChangeAspect="1" noChangeArrowheads="1"/>
                      </p:cNvPicPr>
                      <p:nvPr/>
                    </p:nvPicPr>
                    <p:blipFill>
                      <a:blip r:embed="rId2"/>
                      <a:srcRect/>
                      <a:stretch>
                        <a:fillRect/>
                      </a:stretch>
                    </p:blipFill>
                    <p:spPr bwMode="auto">
                      <a:xfrm>
                        <a:off x="1306513" y="1581150"/>
                        <a:ext cx="4505325" cy="1350963"/>
                      </a:xfrm>
                      <a:prstGeom prst="rect">
                        <a:avLst/>
                      </a:prstGeom>
                      <a:noFill/>
                    </p:spPr>
                  </p:pic>
                </p:oleObj>
              </mc:Fallback>
            </mc:AlternateContent>
          </a:graphicData>
        </a:graphic>
      </p:graphicFrame>
      <p:graphicFrame>
        <p:nvGraphicFramePr>
          <p:cNvPr id="9" name="Object 2"/>
          <p:cNvGraphicFramePr>
            <a:graphicFrameLocks noChangeAspect="1"/>
          </p:cNvGraphicFramePr>
          <p:nvPr/>
        </p:nvGraphicFramePr>
        <p:xfrm>
          <a:off x="2508250" y="3176588"/>
          <a:ext cx="3816350" cy="1681162"/>
        </p:xfrm>
        <a:graphic>
          <a:graphicData uri="http://schemas.openxmlformats.org/presentationml/2006/ole">
            <mc:AlternateContent xmlns:mc="http://schemas.openxmlformats.org/markup-compatibility/2006">
              <mc:Choice xmlns:v="urn:schemas-microsoft-com:vml" Requires="v">
                <p:oleObj spid="_x0000_s3" name="Equation" r:id="rId3" imgW="1609090" imgH="704215" progId="Equation.3">
                  <p:embed/>
                </p:oleObj>
              </mc:Choice>
              <mc:Fallback>
                <p:oleObj name="Equation" r:id="rId3" imgW="1609090" imgH="704215" progId="Equation.3">
                  <p:embed/>
                  <p:pic>
                    <p:nvPicPr>
                      <p:cNvPr id="0" name="Object 2"/>
                      <p:cNvPicPr>
                        <a:picLocks noChangeAspect="1" noChangeArrowheads="1"/>
                      </p:cNvPicPr>
                      <p:nvPr/>
                    </p:nvPicPr>
                    <p:blipFill>
                      <a:blip r:embed="rId4"/>
                      <a:srcRect/>
                      <a:stretch>
                        <a:fillRect/>
                      </a:stretch>
                    </p:blipFill>
                    <p:spPr bwMode="auto">
                      <a:xfrm>
                        <a:off x="2508250" y="3176588"/>
                        <a:ext cx="3816350" cy="1681162"/>
                      </a:xfrm>
                      <a:prstGeom prst="rect">
                        <a:avLst/>
                      </a:prstGeom>
                      <a:noFill/>
                    </p:spPr>
                  </p:pic>
                </p:oleObj>
              </mc:Fallback>
            </mc:AlternateContent>
          </a:graphicData>
        </a:graphic>
      </p:graphicFrame>
      <p:graphicFrame>
        <p:nvGraphicFramePr>
          <p:cNvPr id="10" name="Object 2"/>
          <p:cNvGraphicFramePr>
            <a:graphicFrameLocks noChangeAspect="1"/>
          </p:cNvGraphicFramePr>
          <p:nvPr/>
        </p:nvGraphicFramePr>
        <p:xfrm>
          <a:off x="1311720" y="1579109"/>
          <a:ext cx="4084638" cy="1350963"/>
        </p:xfrm>
        <a:graphic>
          <a:graphicData uri="http://schemas.openxmlformats.org/presentationml/2006/ole">
            <mc:AlternateContent xmlns:mc="http://schemas.openxmlformats.org/markup-compatibility/2006">
              <mc:Choice xmlns:v="urn:schemas-microsoft-com:vml" Requires="v">
                <p:oleObj spid="_x0000_s4" name="Equation" r:id="rId5" imgW="1728470" imgH="567055" progId="Equation.3">
                  <p:embed/>
                </p:oleObj>
              </mc:Choice>
              <mc:Fallback>
                <p:oleObj name="Equation" r:id="rId5" imgW="1728470" imgH="567055" progId="Equation.3">
                  <p:embed/>
                  <p:pic>
                    <p:nvPicPr>
                      <p:cNvPr id="0" name="Object 2"/>
                      <p:cNvPicPr>
                        <a:picLocks noChangeAspect="1" noChangeArrowheads="1"/>
                      </p:cNvPicPr>
                      <p:nvPr/>
                    </p:nvPicPr>
                    <p:blipFill>
                      <a:blip r:embed="rId6"/>
                      <a:srcRect/>
                      <a:stretch>
                        <a:fillRect/>
                      </a:stretch>
                    </p:blipFill>
                    <p:spPr bwMode="auto">
                      <a:xfrm>
                        <a:off x="1311720" y="1579109"/>
                        <a:ext cx="4084638" cy="1350963"/>
                      </a:xfrm>
                      <a:prstGeom prst="rect">
                        <a:avLst/>
                      </a:prstGeom>
                      <a:noFill/>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10"/>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9" name="Rectangle 3"/>
          <p:cNvSpPr>
            <a:spLocks noGrp="1" noChangeArrowheads="1"/>
          </p:cNvSpPr>
          <p:nvPr>
            <p:ph type="title"/>
          </p:nvPr>
        </p:nvSpPr>
        <p:spPr>
          <a:xfrm>
            <a:off x="1219200" y="114300"/>
            <a:ext cx="7772400" cy="857250"/>
          </a:xfrm>
        </p:spPr>
        <p:txBody>
          <a:bodyPr/>
          <a:lstStyle/>
          <a:p>
            <a:r>
              <a:rPr lang="en-US"/>
              <a:t>Multinomial Naïve Bayes: Learning</a:t>
            </a:r>
            <a:endParaRPr lang="en-US"/>
          </a:p>
        </p:txBody>
      </p:sp>
      <p:sp>
        <p:nvSpPr>
          <p:cNvPr id="52230" name="Rectangle 4"/>
          <p:cNvSpPr>
            <a:spLocks noGrp="1" noChangeArrowheads="1"/>
          </p:cNvSpPr>
          <p:nvPr>
            <p:ph idx="1"/>
          </p:nvPr>
        </p:nvSpPr>
        <p:spPr>
          <a:xfrm>
            <a:off x="152400" y="2132543"/>
            <a:ext cx="4572000" cy="2649007"/>
          </a:xfrm>
        </p:spPr>
        <p:txBody>
          <a:bodyPr/>
          <a:lstStyle/>
          <a:p>
            <a:pPr>
              <a:lnSpc>
                <a:spcPct val="90000"/>
              </a:lnSpc>
            </a:pPr>
            <a:r>
              <a:rPr lang="en-US" sz="2200">
                <a:latin typeface="Calibri" panose="020F0502020204030204"/>
                <a:cs typeface="Calibri" panose="020F0502020204030204"/>
              </a:rPr>
              <a:t>Calculate </a:t>
            </a:r>
            <a:r>
              <a:rPr lang="en-US" sz="2200" i="1">
                <a:latin typeface="Calibri" panose="020F0502020204030204"/>
                <a:cs typeface="Calibri" panose="020F0502020204030204"/>
              </a:rPr>
              <a:t>P</a:t>
            </a:r>
            <a:r>
              <a:rPr lang="en-US" sz="2200">
                <a:latin typeface="Calibri" panose="020F0502020204030204"/>
                <a:cs typeface="Calibri" panose="020F0502020204030204"/>
              </a:rPr>
              <a:t>(</a:t>
            </a:r>
            <a:r>
              <a:rPr lang="en-US" sz="2200" i="1" err="1">
                <a:latin typeface="Calibri" panose="020F0502020204030204"/>
                <a:cs typeface="Calibri" panose="020F0502020204030204"/>
              </a:rPr>
              <a:t>c</a:t>
            </a:r>
            <a:r>
              <a:rPr lang="en-US" sz="2200" i="1" baseline="-25000" err="1">
                <a:latin typeface="Calibri" panose="020F0502020204030204"/>
                <a:cs typeface="Calibri" panose="020F0502020204030204"/>
              </a:rPr>
              <a:t>j</a:t>
            </a:r>
            <a:r>
              <a:rPr lang="en-US" sz="2200">
                <a:latin typeface="Calibri" panose="020F0502020204030204"/>
                <a:cs typeface="Calibri" panose="020F0502020204030204"/>
              </a:rPr>
              <a:t>)</a:t>
            </a:r>
            <a:r>
              <a:rPr lang="en-US" sz="2200" i="1">
                <a:latin typeface="Calibri" panose="020F0502020204030204"/>
                <a:cs typeface="Calibri" panose="020F0502020204030204"/>
              </a:rPr>
              <a:t> </a:t>
            </a:r>
            <a:r>
              <a:rPr lang="en-US" sz="2200">
                <a:latin typeface="Calibri" panose="020F0502020204030204"/>
                <a:cs typeface="Calibri" panose="020F0502020204030204"/>
              </a:rPr>
              <a:t>terms</a:t>
            </a:r>
            <a:endParaRPr lang="en-US" sz="2200">
              <a:latin typeface="Calibri" panose="020F0502020204030204"/>
              <a:cs typeface="Calibri" panose="020F0502020204030204"/>
            </a:endParaRPr>
          </a:p>
          <a:p>
            <a:pPr lvl="1">
              <a:lnSpc>
                <a:spcPct val="90000"/>
              </a:lnSpc>
            </a:pPr>
            <a:r>
              <a:rPr lang="en-US" sz="2000">
                <a:latin typeface="Calibri" panose="020F0502020204030204"/>
                <a:cs typeface="Calibri" panose="020F0502020204030204"/>
              </a:rPr>
              <a:t>For each </a:t>
            </a:r>
            <a:r>
              <a:rPr lang="en-US" sz="2000" i="1" err="1">
                <a:latin typeface="Calibri" panose="020F0502020204030204"/>
                <a:cs typeface="Calibri" panose="020F0502020204030204"/>
              </a:rPr>
              <a:t>c</a:t>
            </a:r>
            <a:r>
              <a:rPr lang="en-US" sz="2000" i="1" baseline="-25000" err="1">
                <a:latin typeface="Calibri" panose="020F0502020204030204"/>
                <a:cs typeface="Calibri" panose="020F0502020204030204"/>
              </a:rPr>
              <a:t>j</a:t>
            </a:r>
            <a:r>
              <a:rPr lang="en-US" sz="2000" i="1" baseline="-25000">
                <a:latin typeface="Calibri" panose="020F0502020204030204"/>
                <a:cs typeface="Calibri" panose="020F0502020204030204"/>
              </a:rPr>
              <a:t> </a:t>
            </a:r>
            <a:r>
              <a:rPr lang="en-US" sz="2000">
                <a:latin typeface="Calibri" panose="020F0502020204030204"/>
                <a:cs typeface="Calibri" panose="020F0502020204030204"/>
              </a:rPr>
              <a:t>in </a:t>
            </a:r>
            <a:r>
              <a:rPr lang="en-US" sz="2000" i="1">
                <a:latin typeface="Calibri" panose="020F0502020204030204"/>
                <a:cs typeface="Calibri" panose="020F0502020204030204"/>
              </a:rPr>
              <a:t>C</a:t>
            </a:r>
            <a:r>
              <a:rPr lang="en-US" sz="2000">
                <a:latin typeface="Calibri" panose="020F0502020204030204"/>
                <a:cs typeface="Calibri" panose="020F0502020204030204"/>
              </a:rPr>
              <a:t> do</a:t>
            </a:r>
            <a:endParaRPr lang="en-US" sz="2000">
              <a:latin typeface="Calibri" panose="020F0502020204030204"/>
              <a:cs typeface="Calibri" panose="020F0502020204030204"/>
            </a:endParaRPr>
          </a:p>
          <a:p>
            <a:pPr marL="800100" lvl="2" indent="0">
              <a:lnSpc>
                <a:spcPct val="90000"/>
              </a:lnSpc>
              <a:buNone/>
            </a:pPr>
            <a:r>
              <a:rPr lang="en-US" i="1">
                <a:latin typeface="Calibri" panose="020F0502020204030204"/>
                <a:cs typeface="Calibri" panose="020F0502020204030204"/>
              </a:rPr>
              <a:t> </a:t>
            </a:r>
            <a:r>
              <a:rPr lang="en-US" i="1" err="1">
                <a:latin typeface="Calibri" panose="020F0502020204030204"/>
                <a:cs typeface="Calibri" panose="020F0502020204030204"/>
              </a:rPr>
              <a:t>docs</a:t>
            </a:r>
            <a:r>
              <a:rPr lang="en-US" i="1" baseline="-25000" err="1">
                <a:latin typeface="Calibri" panose="020F0502020204030204"/>
                <a:cs typeface="Calibri" panose="020F0502020204030204"/>
              </a:rPr>
              <a:t>j</a:t>
            </a:r>
            <a:r>
              <a:rPr lang="en-US" i="1">
                <a:latin typeface="Calibri" panose="020F0502020204030204"/>
                <a:cs typeface="Calibri" panose="020F0502020204030204"/>
              </a:rPr>
              <a:t> </a:t>
            </a:r>
            <a:r>
              <a:rPr lang="en-US">
                <a:latin typeface="Calibri" panose="020F0502020204030204"/>
                <a:cs typeface="Calibri" panose="020F0502020204030204"/>
                <a:sym typeface="Symbol" panose="05050102010706020507" charset="2"/>
              </a:rPr>
              <a:t></a:t>
            </a:r>
            <a:r>
              <a:rPr lang="en-US" i="1">
                <a:latin typeface="Calibri" panose="020F0502020204030204"/>
                <a:cs typeface="Calibri" panose="020F0502020204030204"/>
                <a:sym typeface="Symbol" panose="05050102010706020507" charset="2"/>
              </a:rPr>
              <a:t> </a:t>
            </a:r>
            <a:r>
              <a:rPr lang="en-US">
                <a:latin typeface="Calibri" panose="020F0502020204030204"/>
                <a:cs typeface="Calibri" panose="020F0502020204030204"/>
                <a:sym typeface="Symbol" panose="05050102010706020507" charset="2"/>
              </a:rPr>
              <a:t>all docs with  class =</a:t>
            </a:r>
            <a:r>
              <a:rPr lang="en-US" i="1" err="1">
                <a:latin typeface="Calibri" panose="020F0502020204030204"/>
                <a:cs typeface="Calibri" panose="020F0502020204030204"/>
              </a:rPr>
              <a:t>c</a:t>
            </a:r>
            <a:r>
              <a:rPr lang="en-US" i="1" baseline="-25000" err="1">
                <a:latin typeface="Calibri" panose="020F0502020204030204"/>
                <a:cs typeface="Calibri" panose="020F0502020204030204"/>
              </a:rPr>
              <a:t>j</a:t>
            </a:r>
            <a:endParaRPr lang="en-US" i="1" baseline="-25000">
              <a:latin typeface="Calibri" panose="020F0502020204030204"/>
              <a:cs typeface="Calibri" panose="020F0502020204030204"/>
            </a:endParaRPr>
          </a:p>
          <a:p>
            <a:pPr>
              <a:spcBef>
                <a:spcPts val="0"/>
              </a:spcBef>
            </a:pPr>
            <a:endParaRPr lang="en-US" sz="2200">
              <a:latin typeface="Calibri" panose="020F0502020204030204"/>
              <a:cs typeface="Calibri" panose="020F0502020204030204"/>
            </a:endParaRPr>
          </a:p>
        </p:txBody>
      </p:sp>
      <p:graphicFrame>
        <p:nvGraphicFramePr>
          <p:cNvPr id="52226" name="Object 2"/>
          <p:cNvGraphicFramePr>
            <a:graphicFrameLocks noChangeAspect="1"/>
          </p:cNvGraphicFramePr>
          <p:nvPr/>
        </p:nvGraphicFramePr>
        <p:xfrm>
          <a:off x="5233147" y="3486150"/>
          <a:ext cx="3606053" cy="785935"/>
        </p:xfrm>
        <a:graphic>
          <a:graphicData uri="http://schemas.openxmlformats.org/presentationml/2006/ole">
            <mc:AlternateContent xmlns:mc="http://schemas.openxmlformats.org/markup-compatibility/2006">
              <mc:Choice xmlns:v="urn:schemas-microsoft-com:vml" Requires="v">
                <p:oleObj spid="_x0000_s2" name="Equation" r:id="rId1" imgW="1974850" imgH="429895" progId="Equation.3">
                  <p:embed/>
                </p:oleObj>
              </mc:Choice>
              <mc:Fallback>
                <p:oleObj name="Equation" r:id="rId1" imgW="1974850" imgH="429895" progId="Equation.3">
                  <p:embed/>
                  <p:pic>
                    <p:nvPicPr>
                      <p:cNvPr id="0" name="Object 2"/>
                      <p:cNvPicPr>
                        <a:picLocks noChangeAspect="1" noChangeArrowheads="1"/>
                      </p:cNvPicPr>
                      <p:nvPr/>
                    </p:nvPicPr>
                    <p:blipFill>
                      <a:blip r:embed="rId2"/>
                      <a:srcRect/>
                      <a:stretch>
                        <a:fillRect/>
                      </a:stretch>
                    </p:blipFill>
                    <p:spPr bwMode="auto">
                      <a:xfrm>
                        <a:off x="5233147" y="3486150"/>
                        <a:ext cx="3606053" cy="785935"/>
                      </a:xfrm>
                      <a:prstGeom prst="rect">
                        <a:avLst/>
                      </a:prstGeom>
                      <a:noFill/>
                    </p:spPr>
                  </p:pic>
                </p:oleObj>
              </mc:Fallback>
            </mc:AlternateContent>
          </a:graphicData>
        </a:graphic>
      </p:graphicFrame>
      <p:graphicFrame>
        <p:nvGraphicFramePr>
          <p:cNvPr id="52227" name="Object 3"/>
          <p:cNvGraphicFramePr>
            <a:graphicFrameLocks noChangeAspect="1"/>
          </p:cNvGraphicFramePr>
          <p:nvPr/>
        </p:nvGraphicFramePr>
        <p:xfrm>
          <a:off x="1066800" y="3257550"/>
          <a:ext cx="3200400" cy="742122"/>
        </p:xfrm>
        <a:graphic>
          <a:graphicData uri="http://schemas.openxmlformats.org/presentationml/2006/ole">
            <mc:AlternateContent xmlns:mc="http://schemas.openxmlformats.org/markup-compatibility/2006">
              <mc:Choice xmlns:v="urn:schemas-microsoft-com:vml" Requires="v">
                <p:oleObj spid="_x0000_s3" name="Equation" r:id="rId3" imgW="1746250" imgH="402590" progId="Equation.3">
                  <p:embed/>
                </p:oleObj>
              </mc:Choice>
              <mc:Fallback>
                <p:oleObj name="Equation" r:id="rId3" imgW="1746250" imgH="402590" progId="Equation.3">
                  <p:embed/>
                  <p:pic>
                    <p:nvPicPr>
                      <p:cNvPr id="0" name="Object 3"/>
                      <p:cNvPicPr>
                        <a:picLocks noChangeAspect="1" noChangeArrowheads="1"/>
                      </p:cNvPicPr>
                      <p:nvPr/>
                    </p:nvPicPr>
                    <p:blipFill>
                      <a:blip r:embed="rId4"/>
                      <a:srcRect/>
                      <a:stretch>
                        <a:fillRect/>
                      </a:stretch>
                    </p:blipFill>
                    <p:spPr bwMode="auto">
                      <a:xfrm>
                        <a:off x="1066800" y="3257550"/>
                        <a:ext cx="3200400" cy="742122"/>
                      </a:xfrm>
                      <a:prstGeom prst="rect">
                        <a:avLst/>
                      </a:prstGeom>
                      <a:noFill/>
                    </p:spPr>
                  </p:pic>
                </p:oleObj>
              </mc:Fallback>
            </mc:AlternateContent>
          </a:graphicData>
        </a:graphic>
      </p:graphicFrame>
      <p:sp>
        <p:nvSpPr>
          <p:cNvPr id="8" name="Rectangle 4"/>
          <p:cNvSpPr txBox="1">
            <a:spLocks noChangeArrowheads="1"/>
          </p:cNvSpPr>
          <p:nvPr/>
        </p:nvSpPr>
        <p:spPr bwMode="auto">
          <a:xfrm>
            <a:off x="4178935" y="2114550"/>
            <a:ext cx="4881245" cy="1524000"/>
          </a:xfrm>
          <a:prstGeom prst="rect">
            <a:avLst/>
          </a:prstGeom>
          <a:noFill/>
          <a:ln>
            <a:noFill/>
          </a:ln>
        </p:spPr>
        <p:txBody>
          <a:bodyPr vert="horz" wrap="square" lIns="91440" tIns="45720" rIns="91440" bIns="45720" numCol="1" anchor="t" anchorCtr="0" compatLnSpc="1"/>
          <a:lstStyle>
            <a:lvl1pPr marL="342900" indent="-342900" algn="l" rtl="0" eaLnBrk="1" fontAlgn="base" hangingPunct="1">
              <a:spcBef>
                <a:spcPct val="20000"/>
              </a:spcBef>
              <a:spcAft>
                <a:spcPct val="0"/>
              </a:spcAft>
              <a:buClr>
                <a:srgbClr val="CC0000"/>
              </a:buClr>
              <a:buFont typeface="Times" charset="0"/>
              <a:buChar char="•"/>
              <a:defRPr sz="2400">
                <a:solidFill>
                  <a:schemeClr val="tx1"/>
                </a:solidFill>
                <a:latin typeface="+mn-lt"/>
                <a:ea typeface="MS PGothic" panose="020B0600070205080204" charset="-128"/>
                <a:cs typeface="MS PGothic" panose="020B0600070205080204" charset="-128"/>
              </a:defRPr>
            </a:lvl1pPr>
            <a:lvl2pPr marL="685800" indent="-228600" algn="l" rtl="0" eaLnBrk="1" fontAlgn="base" hangingPunct="1">
              <a:spcBef>
                <a:spcPct val="20000"/>
              </a:spcBef>
              <a:spcAft>
                <a:spcPct val="0"/>
              </a:spcAft>
              <a:buClr>
                <a:schemeClr val="tx1"/>
              </a:buClr>
              <a:buFont typeface="Times" charset="0"/>
              <a:buChar char="•"/>
              <a:defRPr sz="2000">
                <a:solidFill>
                  <a:schemeClr val="tx1"/>
                </a:solidFill>
                <a:latin typeface="+mn-lt"/>
                <a:ea typeface="MS PGothic" panose="020B0600070205080204" charset="-128"/>
              </a:defRPr>
            </a:lvl2pPr>
            <a:lvl3pPr marL="1028700" indent="-228600" algn="l" rtl="0" eaLnBrk="1" fontAlgn="base" hangingPunct="1">
              <a:spcBef>
                <a:spcPct val="20000"/>
              </a:spcBef>
              <a:spcAft>
                <a:spcPct val="0"/>
              </a:spcAft>
              <a:buClr>
                <a:srgbClr val="CC0000"/>
              </a:buClr>
              <a:buFont typeface="Times" charset="0"/>
              <a:buChar char="•"/>
              <a:defRPr sz="2000">
                <a:solidFill>
                  <a:schemeClr val="tx1"/>
                </a:solidFill>
                <a:latin typeface="+mn-lt"/>
                <a:ea typeface="MS PGothic" panose="020B0600070205080204" charset="-128"/>
              </a:defRPr>
            </a:lvl3pPr>
            <a:lvl4pPr marL="1371600" indent="-228600" algn="l" rtl="0" eaLnBrk="1" fontAlgn="base" hangingPunct="1">
              <a:spcBef>
                <a:spcPct val="20000"/>
              </a:spcBef>
              <a:spcAft>
                <a:spcPct val="0"/>
              </a:spcAft>
              <a:buClr>
                <a:schemeClr val="tx1"/>
              </a:buClr>
              <a:buFont typeface="Times" charset="0"/>
              <a:buChar char="•"/>
              <a:defRPr>
                <a:solidFill>
                  <a:schemeClr val="tx1"/>
                </a:solidFill>
                <a:latin typeface="+mn-lt"/>
                <a:ea typeface="MS PGothic" panose="020B0600070205080204" charset="-128"/>
              </a:defRPr>
            </a:lvl4pPr>
            <a:lvl5pPr marL="1714500" indent="-228600" algn="l" rtl="0" eaLnBrk="1" fontAlgn="base" hangingPunct="1">
              <a:spcBef>
                <a:spcPct val="20000"/>
              </a:spcBef>
              <a:spcAft>
                <a:spcPct val="0"/>
              </a:spcAft>
              <a:buClr>
                <a:srgbClr val="CC0000"/>
              </a:buClr>
              <a:buFont typeface="Times" charset="0"/>
              <a:buChar char="•"/>
              <a:defRPr>
                <a:solidFill>
                  <a:schemeClr val="tx1"/>
                </a:solidFill>
                <a:latin typeface="+mn-lt"/>
                <a:ea typeface="MS PGothic" panose="020B0600070205080204" charset="-128"/>
              </a:defRPr>
            </a:lvl5pPr>
            <a:lvl6pPr marL="2171700" indent="-228600" algn="l" rtl="0" eaLnBrk="1" fontAlgn="base" hangingPunct="1">
              <a:spcBef>
                <a:spcPct val="20000"/>
              </a:spcBef>
              <a:spcAft>
                <a:spcPct val="0"/>
              </a:spcAft>
              <a:buClr>
                <a:srgbClr val="CC0000"/>
              </a:buClr>
              <a:buFont typeface="Times" charset="0"/>
              <a:buChar char="•"/>
              <a:defRPr sz="1400">
                <a:solidFill>
                  <a:schemeClr val="tx1"/>
                </a:solidFill>
                <a:latin typeface="+mn-lt"/>
                <a:ea typeface="MS PGothic" panose="020B0600070205080204" charset="-128"/>
              </a:defRPr>
            </a:lvl6pPr>
            <a:lvl7pPr marL="2628900" indent="-228600" algn="l" rtl="0" eaLnBrk="1" fontAlgn="base" hangingPunct="1">
              <a:spcBef>
                <a:spcPct val="20000"/>
              </a:spcBef>
              <a:spcAft>
                <a:spcPct val="0"/>
              </a:spcAft>
              <a:buClr>
                <a:srgbClr val="CC0000"/>
              </a:buClr>
              <a:buFont typeface="Times" charset="0"/>
              <a:buChar char="•"/>
              <a:defRPr sz="1400">
                <a:solidFill>
                  <a:schemeClr val="tx1"/>
                </a:solidFill>
                <a:latin typeface="+mn-lt"/>
                <a:ea typeface="MS PGothic" panose="020B0600070205080204" charset="-128"/>
              </a:defRPr>
            </a:lvl7pPr>
            <a:lvl8pPr marL="3086100" indent="-228600" algn="l" rtl="0" eaLnBrk="1" fontAlgn="base" hangingPunct="1">
              <a:spcBef>
                <a:spcPct val="20000"/>
              </a:spcBef>
              <a:spcAft>
                <a:spcPct val="0"/>
              </a:spcAft>
              <a:buClr>
                <a:srgbClr val="CC0000"/>
              </a:buClr>
              <a:buFont typeface="Times" charset="0"/>
              <a:buChar char="•"/>
              <a:defRPr sz="1400">
                <a:solidFill>
                  <a:schemeClr val="tx1"/>
                </a:solidFill>
                <a:latin typeface="+mn-lt"/>
                <a:ea typeface="MS PGothic" panose="020B0600070205080204" charset="-128"/>
              </a:defRPr>
            </a:lvl8pPr>
            <a:lvl9pPr marL="3543300" indent="-228600" algn="l" rtl="0" eaLnBrk="1" fontAlgn="base" hangingPunct="1">
              <a:spcBef>
                <a:spcPct val="20000"/>
              </a:spcBef>
              <a:spcAft>
                <a:spcPct val="0"/>
              </a:spcAft>
              <a:buClr>
                <a:srgbClr val="CC0000"/>
              </a:buClr>
              <a:buFont typeface="Times" charset="0"/>
              <a:buChar char="•"/>
              <a:defRPr sz="1400">
                <a:solidFill>
                  <a:schemeClr val="tx1"/>
                </a:solidFill>
                <a:latin typeface="+mn-lt"/>
                <a:ea typeface="MS PGothic" panose="020B0600070205080204" charset="-128"/>
              </a:defRPr>
            </a:lvl9pPr>
          </a:lstStyle>
          <a:p>
            <a:pPr marL="342900" marR="0" lvl="0" indent="-342900" algn="l" defTabSz="914400" rtl="0" eaLnBrk="1" fontAlgn="base" latinLnBrk="0" hangingPunct="1">
              <a:lnSpc>
                <a:spcPct val="100000"/>
              </a:lnSpc>
              <a:spcBef>
                <a:spcPts val="0"/>
              </a:spcBef>
              <a:spcAft>
                <a:spcPct val="0"/>
              </a:spcAft>
              <a:buClr>
                <a:srgbClr val="CC0000"/>
              </a:buClr>
              <a:buSzTx/>
              <a:buFont typeface="Times" charset="0"/>
              <a:buChar char="•"/>
              <a:defRPr/>
            </a:pPr>
            <a:r>
              <a:rPr kumimoji="0" lang="en-US" sz="2200" b="0" i="0" u="none" strike="noStrike" kern="1200" cap="none" spc="0" normalizeH="0" baseline="0" noProof="0">
                <a:ln>
                  <a:noFill/>
                </a:ln>
                <a:solidFill>
                  <a:srgbClr val="000000"/>
                </a:solidFill>
                <a:effectLst/>
                <a:uLnTx/>
                <a:uFillTx/>
                <a:latin typeface="Calibri" panose="020F0502020204030204"/>
                <a:ea typeface="MS PGothic" panose="020B0600070205080204" charset="-128"/>
                <a:cs typeface="Calibri" panose="020F0502020204030204"/>
              </a:rPr>
              <a:t>Calculate </a:t>
            </a:r>
            <a:r>
              <a:rPr kumimoji="0" lang="en-US" sz="2200" b="0" i="1" u="none" strike="noStrike" kern="1200" cap="none" spc="0" normalizeH="0" baseline="0" noProof="0">
                <a:ln>
                  <a:noFill/>
                </a:ln>
                <a:solidFill>
                  <a:srgbClr val="000000"/>
                </a:solidFill>
                <a:effectLst/>
                <a:uLnTx/>
                <a:uFillTx/>
                <a:latin typeface="Calibri" panose="020F0502020204030204"/>
                <a:ea typeface="MS PGothic" panose="020B0600070205080204" charset="-128"/>
                <a:cs typeface="Calibri" panose="020F0502020204030204"/>
              </a:rPr>
              <a:t>P</a:t>
            </a:r>
            <a:r>
              <a:rPr kumimoji="0" lang="en-US" sz="2200" b="0" i="0" u="none" strike="noStrike" kern="1200" cap="none" spc="0" normalizeH="0" baseline="0" noProof="0">
                <a:ln>
                  <a:noFill/>
                </a:ln>
                <a:solidFill>
                  <a:srgbClr val="000000"/>
                </a:solidFill>
                <a:effectLst/>
                <a:uLnTx/>
                <a:uFillTx/>
                <a:latin typeface="Calibri" panose="020F0502020204030204"/>
                <a:ea typeface="MS PGothic" panose="020B0600070205080204" charset="-128"/>
                <a:cs typeface="Calibri" panose="020F0502020204030204"/>
              </a:rPr>
              <a:t>(</a:t>
            </a:r>
            <a:r>
              <a:rPr kumimoji="0" lang="en-US" sz="2200" b="0" i="1" u="none" strike="noStrike" kern="1200" cap="none" spc="0" normalizeH="0" baseline="0" noProof="0" err="1">
                <a:ln>
                  <a:noFill/>
                </a:ln>
                <a:solidFill>
                  <a:srgbClr val="000000"/>
                </a:solidFill>
                <a:effectLst/>
                <a:uLnTx/>
                <a:uFillTx/>
                <a:latin typeface="Calibri" panose="020F0502020204030204"/>
                <a:ea typeface="MS PGothic" panose="020B0600070205080204" charset="-128"/>
                <a:cs typeface="Calibri" panose="020F0502020204030204"/>
              </a:rPr>
              <a:t>w</a:t>
            </a:r>
            <a:r>
              <a:rPr kumimoji="0" lang="en-US" sz="2200" b="0" i="1" u="none" strike="noStrike" kern="1200" cap="none" spc="0" normalizeH="0" baseline="-25000" noProof="0" err="1">
                <a:ln>
                  <a:noFill/>
                </a:ln>
                <a:solidFill>
                  <a:srgbClr val="000000"/>
                </a:solidFill>
                <a:effectLst/>
                <a:uLnTx/>
                <a:uFillTx/>
                <a:latin typeface="Calibri" panose="020F0502020204030204"/>
                <a:ea typeface="MS PGothic" panose="020B0600070205080204" charset="-128"/>
                <a:cs typeface="Calibri" panose="020F0502020204030204"/>
              </a:rPr>
              <a:t>k</a:t>
            </a:r>
            <a:r>
              <a:rPr kumimoji="0" lang="en-US" sz="2200" b="0" i="1" u="none" strike="noStrike" kern="1200" cap="none" spc="0" normalizeH="0" baseline="0" noProof="0">
                <a:ln>
                  <a:noFill/>
                </a:ln>
                <a:solidFill>
                  <a:srgbClr val="000000"/>
                </a:solidFill>
                <a:effectLst/>
                <a:uLnTx/>
                <a:uFillTx/>
                <a:latin typeface="Calibri" panose="020F0502020204030204"/>
                <a:ea typeface="MS PGothic" panose="020B0600070205080204" charset="-128"/>
                <a:cs typeface="Calibri" panose="020F0502020204030204"/>
              </a:rPr>
              <a:t> </a:t>
            </a:r>
            <a:r>
              <a:rPr kumimoji="0" lang="en-US" sz="2200" b="0" i="0" u="none" strike="noStrike" kern="1200" cap="none" spc="0" normalizeH="0" baseline="0" noProof="0">
                <a:ln>
                  <a:noFill/>
                </a:ln>
                <a:solidFill>
                  <a:srgbClr val="000000"/>
                </a:solidFill>
                <a:effectLst/>
                <a:uLnTx/>
                <a:uFillTx/>
                <a:latin typeface="Calibri" panose="020F0502020204030204"/>
                <a:ea typeface="MS PGothic" panose="020B0600070205080204" charset="-128"/>
                <a:cs typeface="Calibri" panose="020F0502020204030204"/>
              </a:rPr>
              <a:t>|</a:t>
            </a:r>
            <a:r>
              <a:rPr kumimoji="0" lang="en-US" sz="2200" b="0" i="1" u="none" strike="noStrike" kern="1200" cap="none" spc="0" normalizeH="0" baseline="0" noProof="0">
                <a:ln>
                  <a:noFill/>
                </a:ln>
                <a:solidFill>
                  <a:srgbClr val="000000"/>
                </a:solidFill>
                <a:effectLst/>
                <a:uLnTx/>
                <a:uFillTx/>
                <a:latin typeface="Calibri" panose="020F0502020204030204"/>
                <a:ea typeface="MS PGothic" panose="020B0600070205080204" charset="-128"/>
                <a:cs typeface="Calibri" panose="020F0502020204030204"/>
              </a:rPr>
              <a:t> </a:t>
            </a:r>
            <a:r>
              <a:rPr kumimoji="0" lang="en-US" sz="2200" b="0" i="1" u="none" strike="noStrike" kern="1200" cap="none" spc="0" normalizeH="0" baseline="0" noProof="0" err="1">
                <a:ln>
                  <a:noFill/>
                </a:ln>
                <a:solidFill>
                  <a:srgbClr val="000000"/>
                </a:solidFill>
                <a:effectLst/>
                <a:uLnTx/>
                <a:uFillTx/>
                <a:latin typeface="Calibri" panose="020F0502020204030204"/>
                <a:ea typeface="MS PGothic" panose="020B0600070205080204" charset="-128"/>
                <a:cs typeface="Calibri" panose="020F0502020204030204"/>
              </a:rPr>
              <a:t>c</a:t>
            </a:r>
            <a:r>
              <a:rPr kumimoji="0" lang="en-US" sz="2200" b="0" i="1" u="none" strike="noStrike" kern="1200" cap="none" spc="0" normalizeH="0" baseline="-25000" noProof="0" err="1">
                <a:ln>
                  <a:noFill/>
                </a:ln>
                <a:solidFill>
                  <a:srgbClr val="000000"/>
                </a:solidFill>
                <a:effectLst/>
                <a:uLnTx/>
                <a:uFillTx/>
                <a:latin typeface="Calibri" panose="020F0502020204030204"/>
                <a:ea typeface="MS PGothic" panose="020B0600070205080204" charset="-128"/>
                <a:cs typeface="Calibri" panose="020F0502020204030204"/>
              </a:rPr>
              <a:t>j</a:t>
            </a:r>
            <a:r>
              <a:rPr kumimoji="0" lang="en-US" sz="2200" b="0" i="0" u="none" strike="noStrike" kern="1200" cap="none" spc="0" normalizeH="0" baseline="0" noProof="0">
                <a:ln>
                  <a:noFill/>
                </a:ln>
                <a:solidFill>
                  <a:srgbClr val="000000"/>
                </a:solidFill>
                <a:effectLst/>
                <a:uLnTx/>
                <a:uFillTx/>
                <a:latin typeface="Calibri" panose="020F0502020204030204"/>
                <a:ea typeface="MS PGothic" panose="020B0600070205080204" charset="-128"/>
                <a:cs typeface="Calibri" panose="020F0502020204030204"/>
              </a:rPr>
              <a:t>)</a:t>
            </a:r>
            <a:r>
              <a:rPr kumimoji="0" lang="en-US" sz="2200" b="0" i="1" u="none" strike="noStrike" kern="1200" cap="none" spc="0" normalizeH="0" baseline="0" noProof="0">
                <a:ln>
                  <a:noFill/>
                </a:ln>
                <a:solidFill>
                  <a:srgbClr val="000000"/>
                </a:solidFill>
                <a:effectLst/>
                <a:uLnTx/>
                <a:uFillTx/>
                <a:latin typeface="Calibri" panose="020F0502020204030204"/>
                <a:ea typeface="MS PGothic" panose="020B0600070205080204" charset="-128"/>
                <a:cs typeface="Calibri" panose="020F0502020204030204"/>
              </a:rPr>
              <a:t> </a:t>
            </a:r>
            <a:r>
              <a:rPr kumimoji="0" lang="en-US" sz="2200" b="0" i="0" u="none" strike="noStrike" kern="1200" cap="none" spc="0" normalizeH="0" baseline="0" noProof="0">
                <a:ln>
                  <a:noFill/>
                </a:ln>
                <a:solidFill>
                  <a:srgbClr val="000000"/>
                </a:solidFill>
                <a:effectLst/>
                <a:uLnTx/>
                <a:uFillTx/>
                <a:latin typeface="Calibri" panose="020F0502020204030204"/>
                <a:ea typeface="MS PGothic" panose="020B0600070205080204" charset="-128"/>
                <a:cs typeface="Calibri" panose="020F0502020204030204"/>
              </a:rPr>
              <a:t>terms</a:t>
            </a:r>
            <a:endParaRPr kumimoji="0" lang="en-US" sz="2200" b="0" i="0" u="none" strike="noStrike" kern="1200" cap="none" spc="0" normalizeH="0" baseline="0" noProof="0">
              <a:ln>
                <a:noFill/>
              </a:ln>
              <a:solidFill>
                <a:srgbClr val="000000"/>
              </a:solidFill>
              <a:effectLst/>
              <a:uLnTx/>
              <a:uFillTx/>
              <a:latin typeface="Calibri" panose="020F0502020204030204"/>
              <a:ea typeface="MS PGothic" panose="020B0600070205080204" charset="-128"/>
              <a:cs typeface="Calibri" panose="020F0502020204030204"/>
            </a:endParaRPr>
          </a:p>
          <a:p>
            <a:pPr marL="685800" marR="0" lvl="1" indent="-228600" algn="l" defTabSz="914400" rtl="0" eaLnBrk="1" fontAlgn="base" latinLnBrk="0" hangingPunct="1">
              <a:lnSpc>
                <a:spcPct val="100000"/>
              </a:lnSpc>
              <a:spcBef>
                <a:spcPts val="0"/>
              </a:spcBef>
              <a:spcAft>
                <a:spcPct val="0"/>
              </a:spcAft>
              <a:buClr>
                <a:srgbClr val="000000"/>
              </a:buClr>
              <a:buSzTx/>
              <a:buFont typeface="Times" charset="0"/>
              <a:buChar char="•"/>
              <a:defRPr/>
            </a:pPr>
            <a:r>
              <a:rPr kumimoji="0" lang="en-US" sz="2000" b="0" i="1" u="none" strike="noStrike" kern="1200" cap="none" spc="0" normalizeH="0" baseline="0" noProof="0" err="1">
                <a:ln>
                  <a:noFill/>
                </a:ln>
                <a:solidFill>
                  <a:srgbClr val="000000"/>
                </a:solidFill>
                <a:effectLst/>
                <a:uLnTx/>
                <a:uFillTx/>
                <a:latin typeface="Calibri" panose="020F0502020204030204"/>
                <a:ea typeface="MS PGothic" panose="020B0600070205080204" charset="-128"/>
                <a:cs typeface="Calibri" panose="020F0502020204030204"/>
              </a:rPr>
              <a:t>Text</a:t>
            </a:r>
            <a:r>
              <a:rPr kumimoji="0" lang="en-US" sz="2000" b="0" i="1" u="none" strike="noStrike" kern="1200" cap="none" spc="0" normalizeH="0" baseline="-25000" noProof="0" err="1">
                <a:ln>
                  <a:noFill/>
                </a:ln>
                <a:solidFill>
                  <a:srgbClr val="000000"/>
                </a:solidFill>
                <a:effectLst/>
                <a:uLnTx/>
                <a:uFillTx/>
                <a:latin typeface="Calibri" panose="020F0502020204030204"/>
                <a:ea typeface="MS PGothic" panose="020B0600070205080204" charset="-128"/>
                <a:cs typeface="Calibri" panose="020F0502020204030204"/>
              </a:rPr>
              <a:t>j</a:t>
            </a:r>
            <a:r>
              <a:rPr kumimoji="0" lang="en-US" sz="2000" b="0" i="1" u="none" strike="noStrike" kern="1200" cap="none" spc="0" normalizeH="0" baseline="0" noProof="0">
                <a:ln>
                  <a:noFill/>
                </a:ln>
                <a:solidFill>
                  <a:srgbClr val="000000"/>
                </a:solidFill>
                <a:effectLst/>
                <a:uLnTx/>
                <a:uFillTx/>
                <a:latin typeface="Calibri" panose="020F0502020204030204"/>
                <a:ea typeface="MS PGothic" panose="020B0600070205080204" charset="-128"/>
                <a:cs typeface="Calibri" panose="020F0502020204030204"/>
              </a:rPr>
              <a:t> </a:t>
            </a:r>
            <a:r>
              <a:rPr kumimoji="0" lang="en-US" sz="2000" b="0" i="0" u="none" strike="noStrike" kern="1200" cap="none" spc="0" normalizeH="0" baseline="0" noProof="0">
                <a:ln>
                  <a:noFill/>
                </a:ln>
                <a:solidFill>
                  <a:srgbClr val="000000"/>
                </a:solidFill>
                <a:effectLst/>
                <a:uLnTx/>
                <a:uFillTx/>
                <a:latin typeface="Calibri" panose="020F0502020204030204"/>
                <a:ea typeface="MS PGothic" panose="020B0600070205080204" charset="-128"/>
                <a:cs typeface="Calibri" panose="020F0502020204030204"/>
                <a:sym typeface="Symbol" panose="05050102010706020507" charset="2"/>
              </a:rPr>
              <a:t> single doc containing all </a:t>
            </a:r>
            <a:r>
              <a:rPr kumimoji="0" lang="en-US" sz="2000" b="0" i="1" u="none" strike="noStrike" kern="1200" cap="none" spc="0" normalizeH="0" baseline="0" noProof="0" err="1">
                <a:ln>
                  <a:noFill/>
                </a:ln>
                <a:solidFill>
                  <a:srgbClr val="000000"/>
                </a:solidFill>
                <a:effectLst/>
                <a:uLnTx/>
                <a:uFillTx/>
                <a:latin typeface="Calibri" panose="020F0502020204030204"/>
                <a:ea typeface="MS PGothic" panose="020B0600070205080204" charset="-128"/>
                <a:cs typeface="Calibri" panose="020F0502020204030204"/>
              </a:rPr>
              <a:t>docs</a:t>
            </a:r>
            <a:r>
              <a:rPr kumimoji="0" lang="en-US" sz="2000" b="0" i="1" u="none" strike="noStrike" kern="1200" cap="none" spc="0" normalizeH="0" baseline="-25000" noProof="0" err="1">
                <a:ln>
                  <a:noFill/>
                </a:ln>
                <a:solidFill>
                  <a:srgbClr val="000000"/>
                </a:solidFill>
                <a:effectLst/>
                <a:uLnTx/>
                <a:uFillTx/>
                <a:latin typeface="Calibri" panose="020F0502020204030204"/>
                <a:ea typeface="MS PGothic" panose="020B0600070205080204" charset="-128"/>
                <a:cs typeface="Calibri" panose="020F0502020204030204"/>
              </a:rPr>
              <a:t>j</a:t>
            </a:r>
            <a:endParaRPr kumimoji="0" lang="en-US" sz="2000" b="0" i="1" u="none" strike="noStrike" kern="1200" cap="none" spc="0" normalizeH="0" baseline="-25000" noProof="0">
              <a:ln>
                <a:noFill/>
              </a:ln>
              <a:solidFill>
                <a:srgbClr val="000000"/>
              </a:solidFill>
              <a:effectLst/>
              <a:uLnTx/>
              <a:uFillTx/>
              <a:latin typeface="Calibri" panose="020F0502020204030204"/>
              <a:ea typeface="MS PGothic" panose="020B0600070205080204" charset="-128"/>
              <a:cs typeface="Calibri" panose="020F0502020204030204"/>
            </a:endParaRPr>
          </a:p>
          <a:p>
            <a:pPr marL="685800" marR="0" lvl="1" indent="-228600" algn="l" defTabSz="914400" rtl="0" eaLnBrk="1" fontAlgn="base" latinLnBrk="0" hangingPunct="1">
              <a:lnSpc>
                <a:spcPct val="100000"/>
              </a:lnSpc>
              <a:spcBef>
                <a:spcPts val="0"/>
              </a:spcBef>
              <a:spcAft>
                <a:spcPct val="0"/>
              </a:spcAft>
              <a:buClr>
                <a:srgbClr val="000000"/>
              </a:buClr>
              <a:buSzTx/>
              <a:buFont typeface="Times" charset="0"/>
              <a:buChar char="•"/>
              <a:defRPr/>
            </a:pPr>
            <a:r>
              <a:rPr kumimoji="0" lang="en-US" sz="2000" b="0" i="0" u="none" strike="noStrike" kern="1200" cap="none" spc="0" normalizeH="0" baseline="0" noProof="0">
                <a:ln>
                  <a:noFill/>
                </a:ln>
                <a:solidFill>
                  <a:srgbClr val="000000"/>
                </a:solidFill>
                <a:effectLst/>
                <a:uLnTx/>
                <a:uFillTx/>
                <a:latin typeface="Calibri" panose="020F0502020204030204"/>
                <a:ea typeface="MS PGothic" panose="020B0600070205080204" charset="-128"/>
                <a:cs typeface="Calibri" panose="020F0502020204030204"/>
              </a:rPr>
              <a:t>For</a:t>
            </a:r>
            <a:r>
              <a:rPr kumimoji="0" lang="en-US" sz="2000" b="0" i="1" u="none" strike="noStrike" kern="1200" cap="none" spc="0" normalizeH="0" baseline="-25000" noProof="0">
                <a:ln>
                  <a:noFill/>
                </a:ln>
                <a:solidFill>
                  <a:srgbClr val="000000"/>
                </a:solidFill>
                <a:effectLst/>
                <a:uLnTx/>
                <a:uFillTx/>
                <a:latin typeface="Calibri" panose="020F0502020204030204"/>
                <a:ea typeface="MS PGothic" panose="020B0600070205080204" charset="-128"/>
                <a:cs typeface="Calibri" panose="020F0502020204030204"/>
              </a:rPr>
              <a:t> </a:t>
            </a:r>
            <a:r>
              <a:rPr kumimoji="0" lang="en-US" sz="2000" b="0" i="0" u="none" strike="noStrike" kern="1200" cap="none" spc="0" normalizeH="0" baseline="0" noProof="0">
                <a:ln>
                  <a:noFill/>
                </a:ln>
                <a:solidFill>
                  <a:srgbClr val="000000"/>
                </a:solidFill>
                <a:effectLst/>
                <a:uLnTx/>
                <a:uFillTx/>
                <a:latin typeface="Calibri" panose="020F0502020204030204"/>
                <a:ea typeface="MS PGothic" panose="020B0600070205080204" charset="-128"/>
                <a:cs typeface="Calibri" panose="020F0502020204030204"/>
              </a:rPr>
              <a:t>each word </a:t>
            </a:r>
            <a:r>
              <a:rPr kumimoji="0" lang="en-US" sz="2000" b="0" i="1" u="none" strike="noStrike" kern="1200" cap="none" spc="0" normalizeH="0" baseline="0" noProof="0" err="1">
                <a:ln>
                  <a:noFill/>
                </a:ln>
                <a:solidFill>
                  <a:srgbClr val="000000"/>
                </a:solidFill>
                <a:effectLst/>
                <a:uLnTx/>
                <a:uFillTx/>
                <a:latin typeface="Calibri" panose="020F0502020204030204"/>
                <a:ea typeface="MS PGothic" panose="020B0600070205080204" charset="-128"/>
                <a:cs typeface="Calibri" panose="020F0502020204030204"/>
              </a:rPr>
              <a:t>w</a:t>
            </a:r>
            <a:r>
              <a:rPr kumimoji="0" lang="en-US" sz="2000" b="0" i="1" u="none" strike="noStrike" kern="1200" cap="none" spc="0" normalizeH="0" baseline="-25000" noProof="0" err="1">
                <a:ln>
                  <a:noFill/>
                </a:ln>
                <a:solidFill>
                  <a:srgbClr val="000000"/>
                </a:solidFill>
                <a:effectLst/>
                <a:uLnTx/>
                <a:uFillTx/>
                <a:latin typeface="Calibri" panose="020F0502020204030204"/>
                <a:ea typeface="MS PGothic" panose="020B0600070205080204" charset="-128"/>
                <a:cs typeface="Calibri" panose="020F0502020204030204"/>
              </a:rPr>
              <a:t>k</a:t>
            </a:r>
            <a:r>
              <a:rPr kumimoji="0" lang="en-US" sz="2000" b="0" i="1" u="none" strike="noStrike" kern="1200" cap="none" spc="0" normalizeH="0" baseline="0" noProof="0">
                <a:ln>
                  <a:noFill/>
                </a:ln>
                <a:solidFill>
                  <a:srgbClr val="000000"/>
                </a:solidFill>
                <a:effectLst/>
                <a:uLnTx/>
                <a:uFillTx/>
                <a:latin typeface="Calibri" panose="020F0502020204030204"/>
                <a:ea typeface="MS PGothic" panose="020B0600070205080204" charset="-128"/>
                <a:cs typeface="Calibri" panose="020F0502020204030204"/>
              </a:rPr>
              <a:t> </a:t>
            </a:r>
            <a:r>
              <a:rPr kumimoji="0" lang="en-US" sz="2000" b="0" i="0" u="none" strike="noStrike" kern="1200" cap="none" spc="0" normalizeH="0" baseline="0" noProof="0">
                <a:ln>
                  <a:noFill/>
                </a:ln>
                <a:solidFill>
                  <a:srgbClr val="000000"/>
                </a:solidFill>
                <a:effectLst/>
                <a:uLnTx/>
                <a:uFillTx/>
                <a:latin typeface="Calibri" panose="020F0502020204030204"/>
                <a:ea typeface="MS PGothic" panose="020B0600070205080204" charset="-128"/>
                <a:cs typeface="Calibri" panose="020F0502020204030204"/>
              </a:rPr>
              <a:t>in </a:t>
            </a:r>
            <a:r>
              <a:rPr kumimoji="0" lang="en-US" sz="2000" b="0" i="1" u="none" strike="noStrike" kern="1200" cap="none" spc="0" normalizeH="0" baseline="0" noProof="0">
                <a:ln>
                  <a:noFill/>
                </a:ln>
                <a:solidFill>
                  <a:srgbClr val="000000"/>
                </a:solidFill>
                <a:effectLst/>
                <a:uLnTx/>
                <a:uFillTx/>
                <a:latin typeface="Calibri" panose="020F0502020204030204"/>
                <a:ea typeface="MS PGothic" panose="020B0600070205080204" charset="-128"/>
                <a:cs typeface="Calibri" panose="020F0502020204030204"/>
              </a:rPr>
              <a:t>Vocabulary</a:t>
            </a:r>
            <a:endParaRPr kumimoji="0" lang="en-US" sz="2000" b="0" i="1" u="none" strike="noStrike" kern="1200" cap="none" spc="0" normalizeH="0" baseline="0" noProof="0">
              <a:ln>
                <a:noFill/>
              </a:ln>
              <a:solidFill>
                <a:srgbClr val="000000"/>
              </a:solidFill>
              <a:effectLst/>
              <a:uLnTx/>
              <a:uFillTx/>
              <a:latin typeface="Calibri" panose="020F0502020204030204"/>
              <a:ea typeface="MS PGothic" panose="020B0600070205080204" charset="-128"/>
              <a:cs typeface="Calibri" panose="020F0502020204030204"/>
            </a:endParaRPr>
          </a:p>
          <a:p>
            <a:pPr marL="800100" marR="0" lvl="2" indent="0" algn="l" defTabSz="914400" rtl="0" eaLnBrk="1" fontAlgn="base" latinLnBrk="0" hangingPunct="1">
              <a:lnSpc>
                <a:spcPct val="100000"/>
              </a:lnSpc>
              <a:spcBef>
                <a:spcPts val="0"/>
              </a:spcBef>
              <a:spcAft>
                <a:spcPct val="0"/>
              </a:spcAft>
              <a:buClr>
                <a:srgbClr val="CC0000"/>
              </a:buClr>
              <a:buSzTx/>
              <a:buFont typeface="Times" charset="0"/>
              <a:buNone/>
              <a:defRPr/>
            </a:pPr>
            <a:r>
              <a:rPr kumimoji="0" lang="en-US" sz="2000" b="0" i="1" u="none" strike="noStrike" kern="1200" cap="none" spc="0" normalizeH="0" baseline="0" noProof="0">
                <a:ln>
                  <a:noFill/>
                </a:ln>
                <a:solidFill>
                  <a:srgbClr val="000000"/>
                </a:solidFill>
                <a:effectLst/>
                <a:uLnTx/>
                <a:uFillTx/>
                <a:latin typeface="Calibri" panose="020F0502020204030204"/>
                <a:ea typeface="MS PGothic" panose="020B0600070205080204" charset="-128"/>
                <a:cs typeface="Calibri" panose="020F0502020204030204"/>
              </a:rPr>
              <a:t>    </a:t>
            </a:r>
            <a:r>
              <a:rPr kumimoji="0" lang="en-US" sz="2000" b="0" i="1" u="none" strike="noStrike" kern="1200" cap="none" spc="0" normalizeH="0" baseline="0" noProof="0" err="1">
                <a:ln>
                  <a:noFill/>
                </a:ln>
                <a:solidFill>
                  <a:srgbClr val="000000"/>
                </a:solidFill>
                <a:effectLst/>
                <a:uLnTx/>
                <a:uFillTx/>
                <a:latin typeface="Calibri" panose="020F0502020204030204"/>
                <a:ea typeface="MS PGothic" panose="020B0600070205080204" charset="-128"/>
                <a:cs typeface="Calibri" panose="020F0502020204030204"/>
              </a:rPr>
              <a:t>n</a:t>
            </a:r>
            <a:r>
              <a:rPr kumimoji="0" lang="en-US" sz="2000" b="0" i="1" u="none" strike="noStrike" kern="1200" cap="none" spc="0" normalizeH="0" baseline="-25000" noProof="0" err="1">
                <a:ln>
                  <a:noFill/>
                </a:ln>
                <a:solidFill>
                  <a:srgbClr val="000000"/>
                </a:solidFill>
                <a:effectLst/>
                <a:uLnTx/>
                <a:uFillTx/>
                <a:latin typeface="Calibri" panose="020F0502020204030204"/>
                <a:ea typeface="MS PGothic" panose="020B0600070205080204" charset="-128"/>
                <a:cs typeface="Calibri" panose="020F0502020204030204"/>
              </a:rPr>
              <a:t>k</a:t>
            </a:r>
            <a:r>
              <a:rPr kumimoji="0" lang="en-US" sz="2000" b="0" i="1" u="none" strike="noStrike" kern="1200" cap="none" spc="0" normalizeH="0" baseline="0" noProof="0">
                <a:ln>
                  <a:noFill/>
                </a:ln>
                <a:solidFill>
                  <a:srgbClr val="000000"/>
                </a:solidFill>
                <a:effectLst/>
                <a:uLnTx/>
                <a:uFillTx/>
                <a:latin typeface="Calibri" panose="020F0502020204030204"/>
                <a:ea typeface="MS PGothic" panose="020B0600070205080204" charset="-128"/>
                <a:cs typeface="Calibri" panose="020F0502020204030204"/>
              </a:rPr>
              <a:t> </a:t>
            </a:r>
            <a:r>
              <a:rPr kumimoji="0" lang="en-US" sz="2000" b="0" i="0" u="none" strike="noStrike" kern="1200" cap="none" spc="0" normalizeH="0" baseline="0" noProof="0">
                <a:ln>
                  <a:noFill/>
                </a:ln>
                <a:solidFill>
                  <a:srgbClr val="000000"/>
                </a:solidFill>
                <a:effectLst/>
                <a:uLnTx/>
                <a:uFillTx/>
                <a:latin typeface="Calibri" panose="020F0502020204030204"/>
                <a:ea typeface="MS PGothic" panose="020B0600070205080204" charset="-128"/>
                <a:cs typeface="Calibri" panose="020F0502020204030204"/>
                <a:sym typeface="Symbol" panose="05050102010706020507" charset="2"/>
              </a:rPr>
              <a:t> # of occurrences of </a:t>
            </a:r>
            <a:r>
              <a:rPr kumimoji="0" lang="en-US" sz="2000" b="0" i="1" u="none" strike="noStrike" kern="1200" cap="none" spc="0" normalizeH="0" baseline="0" noProof="0" err="1">
                <a:ln>
                  <a:noFill/>
                </a:ln>
                <a:solidFill>
                  <a:srgbClr val="000000"/>
                </a:solidFill>
                <a:effectLst/>
                <a:uLnTx/>
                <a:uFillTx/>
                <a:latin typeface="Calibri" panose="020F0502020204030204"/>
                <a:ea typeface="MS PGothic" panose="020B0600070205080204" charset="-128"/>
                <a:cs typeface="Calibri" panose="020F0502020204030204"/>
                <a:sym typeface="Symbol" panose="05050102010706020507" charset="2"/>
              </a:rPr>
              <a:t>w</a:t>
            </a:r>
            <a:r>
              <a:rPr kumimoji="0" lang="en-US" sz="2000" b="0" i="1" u="none" strike="noStrike" kern="1200" cap="none" spc="0" normalizeH="0" baseline="-25000" noProof="0" err="1">
                <a:ln>
                  <a:noFill/>
                </a:ln>
                <a:solidFill>
                  <a:srgbClr val="000000"/>
                </a:solidFill>
                <a:effectLst/>
                <a:uLnTx/>
                <a:uFillTx/>
                <a:latin typeface="Calibri" panose="020F0502020204030204"/>
                <a:ea typeface="MS PGothic" panose="020B0600070205080204" charset="-128"/>
                <a:cs typeface="Calibri" panose="020F0502020204030204"/>
              </a:rPr>
              <a:t>k</a:t>
            </a:r>
            <a:r>
              <a:rPr kumimoji="0" lang="en-US" sz="2000" b="0" i="1" u="none" strike="noStrike" kern="1200" cap="none" spc="0" normalizeH="0" baseline="0" noProof="0">
                <a:ln>
                  <a:noFill/>
                </a:ln>
                <a:solidFill>
                  <a:srgbClr val="000000"/>
                </a:solidFill>
                <a:effectLst/>
                <a:uLnTx/>
                <a:uFillTx/>
                <a:latin typeface="Calibri" panose="020F0502020204030204"/>
                <a:ea typeface="MS PGothic" panose="020B0600070205080204" charset="-128"/>
                <a:cs typeface="Calibri" panose="020F0502020204030204"/>
              </a:rPr>
              <a:t> </a:t>
            </a:r>
            <a:r>
              <a:rPr kumimoji="0" lang="en-US" sz="2000" b="0" i="0" u="none" strike="noStrike" kern="1200" cap="none" spc="0" normalizeH="0" baseline="0" noProof="0">
                <a:ln>
                  <a:noFill/>
                </a:ln>
                <a:solidFill>
                  <a:srgbClr val="000000"/>
                </a:solidFill>
                <a:effectLst/>
                <a:uLnTx/>
                <a:uFillTx/>
                <a:latin typeface="Calibri" panose="020F0502020204030204"/>
                <a:ea typeface="MS PGothic" panose="020B0600070205080204" charset="-128"/>
                <a:cs typeface="Calibri" panose="020F0502020204030204"/>
              </a:rPr>
              <a:t>in </a:t>
            </a:r>
            <a:r>
              <a:rPr kumimoji="0" lang="en-US" sz="2000" b="0" i="1" u="none" strike="noStrike" kern="1200" cap="none" spc="0" normalizeH="0" baseline="0" noProof="0" err="1">
                <a:ln>
                  <a:noFill/>
                </a:ln>
                <a:solidFill>
                  <a:srgbClr val="000000"/>
                </a:solidFill>
                <a:effectLst/>
                <a:uLnTx/>
                <a:uFillTx/>
                <a:latin typeface="Calibri" panose="020F0502020204030204"/>
                <a:ea typeface="MS PGothic" panose="020B0600070205080204" charset="-128"/>
                <a:cs typeface="Calibri" panose="020F0502020204030204"/>
              </a:rPr>
              <a:t>Text</a:t>
            </a:r>
            <a:r>
              <a:rPr kumimoji="0" lang="en-US" sz="2000" b="0" i="1" u="none" strike="noStrike" kern="1200" cap="none" spc="0" normalizeH="0" baseline="-25000" noProof="0" err="1">
                <a:ln>
                  <a:noFill/>
                </a:ln>
                <a:solidFill>
                  <a:srgbClr val="000000"/>
                </a:solidFill>
                <a:effectLst/>
                <a:uLnTx/>
                <a:uFillTx/>
                <a:latin typeface="Calibri" panose="020F0502020204030204"/>
                <a:ea typeface="MS PGothic" panose="020B0600070205080204" charset="-128"/>
                <a:cs typeface="Calibri" panose="020F0502020204030204"/>
              </a:rPr>
              <a:t>j</a:t>
            </a:r>
            <a:endParaRPr kumimoji="0" lang="en-US" sz="2000" b="0" i="1" u="none" strike="noStrike" kern="1200" cap="none" spc="0" normalizeH="0" baseline="-25000" noProof="0">
              <a:ln>
                <a:noFill/>
              </a:ln>
              <a:solidFill>
                <a:srgbClr val="000000"/>
              </a:solidFill>
              <a:effectLst/>
              <a:uLnTx/>
              <a:uFillTx/>
              <a:latin typeface="Calibri" panose="020F0502020204030204"/>
              <a:ea typeface="MS PGothic" panose="020B0600070205080204" charset="-128"/>
              <a:cs typeface="Calibri" panose="020F0502020204030204"/>
            </a:endParaRPr>
          </a:p>
        </p:txBody>
      </p:sp>
      <p:sp>
        <p:nvSpPr>
          <p:cNvPr id="9" name="Rectangle 4"/>
          <p:cNvSpPr txBox="1">
            <a:spLocks noChangeArrowheads="1"/>
          </p:cNvSpPr>
          <p:nvPr/>
        </p:nvSpPr>
        <p:spPr bwMode="auto">
          <a:xfrm>
            <a:off x="152400" y="1581150"/>
            <a:ext cx="5410200" cy="381000"/>
          </a:xfrm>
          <a:prstGeom prst="rect">
            <a:avLst/>
          </a:prstGeom>
          <a:noFill/>
          <a:ln>
            <a:noFill/>
          </a:ln>
        </p:spPr>
        <p:txBody>
          <a:bodyPr vert="horz" wrap="square" lIns="91440" tIns="45720" rIns="91440" bIns="45720" numCol="1" anchor="t" anchorCtr="0" compatLnSpc="1"/>
          <a:lstStyle>
            <a:lvl1pPr marL="342900" indent="-342900" algn="l" rtl="0" eaLnBrk="1" fontAlgn="base" hangingPunct="1">
              <a:spcBef>
                <a:spcPct val="20000"/>
              </a:spcBef>
              <a:spcAft>
                <a:spcPct val="0"/>
              </a:spcAft>
              <a:buClr>
                <a:srgbClr val="CC0000"/>
              </a:buClr>
              <a:buFont typeface="Times" charset="0"/>
              <a:buChar char="•"/>
              <a:defRPr sz="2400">
                <a:solidFill>
                  <a:schemeClr val="tx1"/>
                </a:solidFill>
                <a:latin typeface="+mn-lt"/>
                <a:ea typeface="MS PGothic" panose="020B0600070205080204" charset="-128"/>
                <a:cs typeface="MS PGothic" panose="020B0600070205080204" charset="-128"/>
              </a:defRPr>
            </a:lvl1pPr>
            <a:lvl2pPr marL="685800" indent="-228600" algn="l" rtl="0" eaLnBrk="1" fontAlgn="base" hangingPunct="1">
              <a:spcBef>
                <a:spcPct val="20000"/>
              </a:spcBef>
              <a:spcAft>
                <a:spcPct val="0"/>
              </a:spcAft>
              <a:buClr>
                <a:schemeClr val="tx1"/>
              </a:buClr>
              <a:buFont typeface="Times" charset="0"/>
              <a:buChar char="•"/>
              <a:defRPr sz="2000">
                <a:solidFill>
                  <a:schemeClr val="tx1"/>
                </a:solidFill>
                <a:latin typeface="+mn-lt"/>
                <a:ea typeface="MS PGothic" panose="020B0600070205080204" charset="-128"/>
              </a:defRPr>
            </a:lvl2pPr>
            <a:lvl3pPr marL="1028700" indent="-228600" algn="l" rtl="0" eaLnBrk="1" fontAlgn="base" hangingPunct="1">
              <a:spcBef>
                <a:spcPct val="20000"/>
              </a:spcBef>
              <a:spcAft>
                <a:spcPct val="0"/>
              </a:spcAft>
              <a:buClr>
                <a:srgbClr val="CC0000"/>
              </a:buClr>
              <a:buFont typeface="Times" charset="0"/>
              <a:buChar char="•"/>
              <a:defRPr sz="2000">
                <a:solidFill>
                  <a:schemeClr val="tx1"/>
                </a:solidFill>
                <a:latin typeface="+mn-lt"/>
                <a:ea typeface="MS PGothic" panose="020B0600070205080204" charset="-128"/>
              </a:defRPr>
            </a:lvl3pPr>
            <a:lvl4pPr marL="1371600" indent="-228600" algn="l" rtl="0" eaLnBrk="1" fontAlgn="base" hangingPunct="1">
              <a:spcBef>
                <a:spcPct val="20000"/>
              </a:spcBef>
              <a:spcAft>
                <a:spcPct val="0"/>
              </a:spcAft>
              <a:buClr>
                <a:schemeClr val="tx1"/>
              </a:buClr>
              <a:buFont typeface="Times" charset="0"/>
              <a:buChar char="•"/>
              <a:defRPr>
                <a:solidFill>
                  <a:schemeClr val="tx1"/>
                </a:solidFill>
                <a:latin typeface="+mn-lt"/>
                <a:ea typeface="MS PGothic" panose="020B0600070205080204" charset="-128"/>
              </a:defRPr>
            </a:lvl4pPr>
            <a:lvl5pPr marL="1714500" indent="-228600" algn="l" rtl="0" eaLnBrk="1" fontAlgn="base" hangingPunct="1">
              <a:spcBef>
                <a:spcPct val="20000"/>
              </a:spcBef>
              <a:spcAft>
                <a:spcPct val="0"/>
              </a:spcAft>
              <a:buClr>
                <a:srgbClr val="CC0000"/>
              </a:buClr>
              <a:buFont typeface="Times" charset="0"/>
              <a:buChar char="•"/>
              <a:defRPr>
                <a:solidFill>
                  <a:schemeClr val="tx1"/>
                </a:solidFill>
                <a:latin typeface="+mn-lt"/>
                <a:ea typeface="MS PGothic" panose="020B0600070205080204" charset="-128"/>
              </a:defRPr>
            </a:lvl5pPr>
            <a:lvl6pPr marL="2171700" indent="-228600" algn="l" rtl="0" eaLnBrk="1" fontAlgn="base" hangingPunct="1">
              <a:spcBef>
                <a:spcPct val="20000"/>
              </a:spcBef>
              <a:spcAft>
                <a:spcPct val="0"/>
              </a:spcAft>
              <a:buClr>
                <a:srgbClr val="CC0000"/>
              </a:buClr>
              <a:buFont typeface="Times" charset="0"/>
              <a:buChar char="•"/>
              <a:defRPr sz="1400">
                <a:solidFill>
                  <a:schemeClr val="tx1"/>
                </a:solidFill>
                <a:latin typeface="+mn-lt"/>
                <a:ea typeface="MS PGothic" panose="020B0600070205080204" charset="-128"/>
              </a:defRPr>
            </a:lvl6pPr>
            <a:lvl7pPr marL="2628900" indent="-228600" algn="l" rtl="0" eaLnBrk="1" fontAlgn="base" hangingPunct="1">
              <a:spcBef>
                <a:spcPct val="20000"/>
              </a:spcBef>
              <a:spcAft>
                <a:spcPct val="0"/>
              </a:spcAft>
              <a:buClr>
                <a:srgbClr val="CC0000"/>
              </a:buClr>
              <a:buFont typeface="Times" charset="0"/>
              <a:buChar char="•"/>
              <a:defRPr sz="1400">
                <a:solidFill>
                  <a:schemeClr val="tx1"/>
                </a:solidFill>
                <a:latin typeface="+mn-lt"/>
                <a:ea typeface="MS PGothic" panose="020B0600070205080204" charset="-128"/>
              </a:defRPr>
            </a:lvl7pPr>
            <a:lvl8pPr marL="3086100" indent="-228600" algn="l" rtl="0" eaLnBrk="1" fontAlgn="base" hangingPunct="1">
              <a:spcBef>
                <a:spcPct val="20000"/>
              </a:spcBef>
              <a:spcAft>
                <a:spcPct val="0"/>
              </a:spcAft>
              <a:buClr>
                <a:srgbClr val="CC0000"/>
              </a:buClr>
              <a:buFont typeface="Times" charset="0"/>
              <a:buChar char="•"/>
              <a:defRPr sz="1400">
                <a:solidFill>
                  <a:schemeClr val="tx1"/>
                </a:solidFill>
                <a:latin typeface="+mn-lt"/>
                <a:ea typeface="MS PGothic" panose="020B0600070205080204" charset="-128"/>
              </a:defRPr>
            </a:lvl8pPr>
            <a:lvl9pPr marL="3543300" indent="-228600" algn="l" rtl="0" eaLnBrk="1" fontAlgn="base" hangingPunct="1">
              <a:spcBef>
                <a:spcPct val="20000"/>
              </a:spcBef>
              <a:spcAft>
                <a:spcPct val="0"/>
              </a:spcAft>
              <a:buClr>
                <a:srgbClr val="CC0000"/>
              </a:buClr>
              <a:buFont typeface="Times" charset="0"/>
              <a:buChar char="•"/>
              <a:defRPr sz="1400">
                <a:solidFill>
                  <a:schemeClr val="tx1"/>
                </a:solidFill>
                <a:latin typeface="+mn-lt"/>
                <a:ea typeface="MS PGothic" panose="020B0600070205080204" charset="-128"/>
              </a:defRPr>
            </a:lvl9pPr>
          </a:lstStyle>
          <a:p>
            <a:pPr marL="342900" marR="0" lvl="0" indent="-342900" algn="l" defTabSz="914400" rtl="0" eaLnBrk="1" fontAlgn="base" latinLnBrk="0" hangingPunct="1">
              <a:lnSpc>
                <a:spcPct val="90000"/>
              </a:lnSpc>
              <a:spcBef>
                <a:spcPct val="20000"/>
              </a:spcBef>
              <a:spcAft>
                <a:spcPct val="0"/>
              </a:spcAft>
              <a:buClr>
                <a:srgbClr val="CC0000"/>
              </a:buClr>
              <a:buSzTx/>
              <a:buFont typeface="Times" charset="0"/>
              <a:buChar char="•"/>
              <a:defRPr/>
            </a:pPr>
            <a:r>
              <a:rPr kumimoji="0" lang="en-US" sz="2200" b="0" i="0" u="none" strike="noStrike" kern="1200" cap="none" spc="0" normalizeH="0" baseline="0" noProof="0">
                <a:ln>
                  <a:noFill/>
                </a:ln>
                <a:solidFill>
                  <a:srgbClr val="000000"/>
                </a:solidFill>
                <a:effectLst/>
                <a:uLnTx/>
                <a:uFillTx/>
                <a:latin typeface="Calibri" panose="020F0502020204030204" pitchFamily="34" charset="0"/>
                <a:ea typeface="MS PGothic" panose="020B0600070205080204" charset="-128"/>
              </a:rPr>
              <a:t>From training corpus, extract </a:t>
            </a:r>
            <a:r>
              <a:rPr kumimoji="0" lang="en-US" sz="2200" b="0" i="1" u="none" strike="noStrike" kern="1200" cap="none" spc="0" normalizeH="0" baseline="0" noProof="0">
                <a:ln>
                  <a:noFill/>
                </a:ln>
                <a:solidFill>
                  <a:srgbClr val="000000"/>
                </a:solidFill>
                <a:effectLst/>
                <a:uLnTx/>
                <a:uFillTx/>
                <a:latin typeface="Times New Roman" panose="02020603050405020304" charset="0"/>
                <a:ea typeface="MS PGothic" panose="020B0600070205080204" charset="-128"/>
              </a:rPr>
              <a:t>Vocabulary</a:t>
            </a:r>
            <a:endParaRPr kumimoji="0" lang="en-US" sz="2200" b="0" i="0" u="none" strike="noStrike" kern="1200" cap="none" spc="0" normalizeH="0" baseline="0" noProof="0">
              <a:ln>
                <a:noFill/>
              </a:ln>
              <a:solidFill>
                <a:srgbClr val="000000"/>
              </a:solidFill>
              <a:effectLst/>
              <a:uLnTx/>
              <a:uFillTx/>
              <a:latin typeface="Calibri" panose="020F0502020204030204" pitchFamily="34" charset="0"/>
              <a:ea typeface="MS PGothic" panose="020B0600070205080204" charset="-128"/>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223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2230">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2230">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222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8">
                                            <p:txEl>
                                              <p:pRg st="2" end="2"/>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22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a:t>Unknown words</a:t>
            </a:r>
            <a:endParaRPr lang="en-US"/>
          </a:p>
        </p:txBody>
      </p:sp>
      <p:sp>
        <p:nvSpPr>
          <p:cNvPr id="8" name="Content Placeholder 7"/>
          <p:cNvSpPr>
            <a:spLocks noGrp="1"/>
          </p:cNvSpPr>
          <p:nvPr>
            <p:ph idx="1"/>
          </p:nvPr>
        </p:nvSpPr>
        <p:spPr>
          <a:xfrm>
            <a:off x="822960" y="1200150"/>
            <a:ext cx="8016240" cy="3823648"/>
          </a:xfrm>
        </p:spPr>
        <p:txBody>
          <a:bodyPr>
            <a:normAutofit fontScale="92500" lnSpcReduction="10000"/>
          </a:bodyPr>
          <a:lstStyle/>
          <a:p>
            <a:r>
              <a:rPr lang="en-US" dirty="0"/>
              <a:t>What about unknown words</a:t>
            </a:r>
            <a:endParaRPr lang="en-US" dirty="0"/>
          </a:p>
          <a:p>
            <a:pPr lvl="1"/>
            <a:r>
              <a:rPr lang="en-US" dirty="0"/>
              <a:t>that appear in our test data </a:t>
            </a:r>
            <a:endParaRPr lang="en-US" dirty="0"/>
          </a:p>
          <a:p>
            <a:pPr lvl="1"/>
            <a:r>
              <a:rPr lang="en-US" dirty="0"/>
              <a:t>but not in our training data or vocabulary?</a:t>
            </a:r>
            <a:endParaRPr lang="en-US" dirty="0"/>
          </a:p>
          <a:p>
            <a:r>
              <a:rPr lang="en-US" dirty="0"/>
              <a:t>We </a:t>
            </a:r>
            <a:r>
              <a:rPr lang="en-US" b="1" dirty="0"/>
              <a:t>ignore</a:t>
            </a:r>
            <a:r>
              <a:rPr lang="en-US" dirty="0"/>
              <a:t> them</a:t>
            </a:r>
            <a:endParaRPr lang="en-US" dirty="0"/>
          </a:p>
          <a:p>
            <a:pPr lvl="1"/>
            <a:r>
              <a:rPr lang="en-US" dirty="0"/>
              <a:t>Remove them from the test document!</a:t>
            </a:r>
            <a:endParaRPr lang="en-US" dirty="0"/>
          </a:p>
          <a:p>
            <a:pPr lvl="1"/>
            <a:r>
              <a:rPr lang="en-US" dirty="0"/>
              <a:t>Pretend they weren't there!</a:t>
            </a:r>
            <a:endParaRPr lang="en-US" dirty="0"/>
          </a:p>
          <a:p>
            <a:pPr lvl="1"/>
            <a:r>
              <a:rPr lang="en-US" dirty="0"/>
              <a:t>Don't include any probability for them at all!</a:t>
            </a:r>
            <a:endParaRPr lang="en-US" dirty="0"/>
          </a:p>
          <a:p>
            <a:r>
              <a:rPr lang="en-US" dirty="0"/>
              <a:t>Why don't we build an unknown word model?</a:t>
            </a:r>
            <a:endParaRPr lang="en-US" dirty="0"/>
          </a:p>
          <a:p>
            <a:pPr lvl="1"/>
            <a:r>
              <a:rPr lang="en-US" dirty="0"/>
              <a:t>It doesn't help: knowing which class has more unknown words is not generally helpful!</a:t>
            </a:r>
            <a:endParaRPr lang="en-US" dirty="0"/>
          </a:p>
          <a:p>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Positive or negative movie review?</a:t>
            </a:r>
            <a:endParaRPr lang="en-US" dirty="0"/>
          </a:p>
        </p:txBody>
      </p:sp>
      <p:sp>
        <p:nvSpPr>
          <p:cNvPr id="3" name="Content Placeholder 2"/>
          <p:cNvSpPr>
            <a:spLocks noGrp="1"/>
          </p:cNvSpPr>
          <p:nvPr>
            <p:ph idx="1"/>
          </p:nvPr>
        </p:nvSpPr>
        <p:spPr>
          <a:xfrm>
            <a:off x="1219199" y="1200150"/>
            <a:ext cx="7543801" cy="3429000"/>
          </a:xfrm>
        </p:spPr>
        <p:txBody>
          <a:bodyPr>
            <a:normAutofit lnSpcReduction="10000"/>
          </a:bodyPr>
          <a:lstStyle/>
          <a:p>
            <a:pPr indent="0">
              <a:lnSpc>
                <a:spcPct val="100000"/>
              </a:lnSpc>
              <a:spcAft>
                <a:spcPts val="900"/>
              </a:spcAft>
            </a:pPr>
            <a:r>
              <a:rPr lang="en-US" dirty="0"/>
              <a:t>unbelievably disappointing </a:t>
            </a:r>
            <a:endParaRPr lang="en-US" dirty="0"/>
          </a:p>
          <a:p>
            <a:pPr indent="0">
              <a:lnSpc>
                <a:spcPct val="100000"/>
              </a:lnSpc>
              <a:spcAft>
                <a:spcPts val="900"/>
              </a:spcAft>
            </a:pPr>
            <a:r>
              <a:rPr lang="en-US" dirty="0"/>
              <a:t>Full of zany characters and richly applied satire, and some great plot twists</a:t>
            </a:r>
            <a:endParaRPr lang="en-US" dirty="0"/>
          </a:p>
          <a:p>
            <a:pPr indent="0">
              <a:lnSpc>
                <a:spcPct val="100000"/>
              </a:lnSpc>
              <a:spcAft>
                <a:spcPts val="900"/>
              </a:spcAft>
            </a:pPr>
            <a:r>
              <a:rPr lang="en-US" dirty="0"/>
              <a:t>this is the greatest screwball comedy ever filmed</a:t>
            </a:r>
            <a:endParaRPr lang="en-US" dirty="0"/>
          </a:p>
          <a:p>
            <a:pPr indent="0">
              <a:lnSpc>
                <a:spcPct val="100000"/>
              </a:lnSpc>
              <a:spcAft>
                <a:spcPts val="900"/>
              </a:spcAft>
            </a:pPr>
            <a:r>
              <a:rPr lang="en-US" dirty="0"/>
              <a:t>It was pathetic. The worst part about it was the boxing scenes.</a:t>
            </a:r>
            <a:endParaRPr lang="en-US" dirty="0"/>
          </a:p>
        </p:txBody>
      </p:sp>
      <p:sp>
        <p:nvSpPr>
          <p:cNvPr id="4" name="Slide Number Placeholder 3"/>
          <p:cNvSpPr>
            <a:spLocks noGrp="1"/>
          </p:cNvSpPr>
          <p:nvPr>
            <p:ph type="sldNum" sz="quarter" idx="12"/>
          </p:nvPr>
        </p:nvSpPr>
        <p:spPr/>
        <p:txBody>
          <a:bodyPr/>
          <a:lstStyle/>
          <a:p>
            <a:fld id="{10F35DC5-7E65-8247-99AB-4E984F8A921E}" type="slidenum">
              <a:rPr lang="en-US" smtClean="0"/>
            </a:fld>
            <a:endParaRPr lang="en-US" dirty="0"/>
          </a:p>
        </p:txBody>
      </p:sp>
      <p:pic>
        <p:nvPicPr>
          <p:cNvPr id="5" name="Picture 4" descr="Thumbs-down-icon.png"/>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57534" y="3592118"/>
            <a:ext cx="558800" cy="503632"/>
          </a:xfrm>
          <a:prstGeom prst="rect">
            <a:avLst/>
          </a:prstGeom>
        </p:spPr>
      </p:pic>
      <p:pic>
        <p:nvPicPr>
          <p:cNvPr id="6" name="Picture 5" descr="Thumbs-up-icon.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1020" y="1885951"/>
            <a:ext cx="591828" cy="533399"/>
          </a:xfrm>
          <a:prstGeom prst="rect">
            <a:avLst/>
          </a:prstGeom>
        </p:spPr>
      </p:pic>
      <p:pic>
        <p:nvPicPr>
          <p:cNvPr id="7" name="Picture 6" descr="Thumbs-down-icon.png"/>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57534" y="1200150"/>
            <a:ext cx="558800" cy="503632"/>
          </a:xfrm>
          <a:prstGeom prst="rect">
            <a:avLst/>
          </a:prstGeom>
        </p:spPr>
      </p:pic>
      <p:pic>
        <p:nvPicPr>
          <p:cNvPr id="8" name="Picture 7" descr="Thumbs-up-icon.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1020" y="2724151"/>
            <a:ext cx="591828" cy="53339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Stop words</a:t>
            </a:r>
            <a:endParaRPr lang="en-US"/>
          </a:p>
        </p:txBody>
      </p:sp>
      <p:sp>
        <p:nvSpPr>
          <p:cNvPr id="3" name="Content Placeholder 2"/>
          <p:cNvSpPr>
            <a:spLocks noGrp="1"/>
          </p:cNvSpPr>
          <p:nvPr>
            <p:ph idx="1"/>
          </p:nvPr>
        </p:nvSpPr>
        <p:spPr>
          <a:xfrm>
            <a:off x="822960" y="1200150"/>
            <a:ext cx="7940040" cy="3733800"/>
          </a:xfrm>
        </p:spPr>
        <p:txBody>
          <a:bodyPr>
            <a:normAutofit/>
          </a:bodyPr>
          <a:lstStyle/>
          <a:p>
            <a:r>
              <a:rPr lang="en-US"/>
              <a:t>Some systems ignore stop words</a:t>
            </a:r>
            <a:endParaRPr lang="en-US"/>
          </a:p>
          <a:p>
            <a:pPr lvl="1"/>
            <a:r>
              <a:rPr lang="en-US" b="1" dirty="0"/>
              <a:t>Stop words:</a:t>
            </a:r>
            <a:r>
              <a:rPr lang="en-US" dirty="0"/>
              <a:t> very frequent words like </a:t>
            </a:r>
            <a:r>
              <a:rPr lang="en-US" i="1" dirty="0"/>
              <a:t>the </a:t>
            </a:r>
            <a:r>
              <a:rPr lang="en-US" dirty="0"/>
              <a:t>and </a:t>
            </a:r>
            <a:r>
              <a:rPr lang="en-US" i="1" dirty="0"/>
              <a:t>a</a:t>
            </a:r>
            <a:r>
              <a:rPr lang="en-US" dirty="0"/>
              <a:t>.</a:t>
            </a:r>
            <a:endParaRPr lang="en-US" dirty="0"/>
          </a:p>
          <a:p>
            <a:pPr lvl="2"/>
            <a:r>
              <a:rPr lang="en-US" dirty="0"/>
              <a:t>Sort the vocabulary by word frequency in training set</a:t>
            </a:r>
            <a:endParaRPr lang="en-US" dirty="0"/>
          </a:p>
          <a:p>
            <a:pPr lvl="2"/>
            <a:r>
              <a:rPr lang="en-US" dirty="0"/>
              <a:t>Call the top 10 or 50 words the </a:t>
            </a:r>
            <a:r>
              <a:rPr lang="en-US" b="1" dirty="0" err="1"/>
              <a:t>stopword</a:t>
            </a:r>
            <a:r>
              <a:rPr lang="en-US" b="1" dirty="0"/>
              <a:t> list</a:t>
            </a:r>
            <a:r>
              <a:rPr lang="en-US" dirty="0"/>
              <a:t>.</a:t>
            </a:r>
            <a:endParaRPr lang="en-US" dirty="0"/>
          </a:p>
          <a:p>
            <a:pPr lvl="2"/>
            <a:r>
              <a:rPr lang="en-US" dirty="0"/>
              <a:t>Remove all stop words from both training and test sets</a:t>
            </a:r>
            <a:endParaRPr lang="en-US" dirty="0"/>
          </a:p>
          <a:p>
            <a:pPr lvl="3"/>
            <a:r>
              <a:rPr lang="en-US" sz="1800" dirty="0"/>
              <a:t>As if they were never there!</a:t>
            </a:r>
            <a:endParaRPr lang="en-US" sz="1800" dirty="0"/>
          </a:p>
          <a:p>
            <a:r>
              <a:rPr lang="en-US" dirty="0"/>
              <a:t>But removing stop words doesn't usually help</a:t>
            </a:r>
            <a:endParaRPr lang="en-US" dirty="0"/>
          </a:p>
          <a:p>
            <a:pPr marL="459105" lvl="1" indent="-279400">
              <a:buFont typeface="Arial" panose="020B0604020202020204" pitchFamily="34" charset="0"/>
              <a:buChar char="•"/>
            </a:pPr>
            <a:r>
              <a:rPr lang="en-US" dirty="0"/>
              <a:t>So in practice most NB algorithms use </a:t>
            </a:r>
            <a:r>
              <a:rPr lang="en-US" b="1" dirty="0"/>
              <a:t>all</a:t>
            </a:r>
            <a:r>
              <a:rPr lang="en-US" dirty="0"/>
              <a:t> words and </a:t>
            </a:r>
            <a:r>
              <a:rPr lang="en-US" b="1" dirty="0"/>
              <a:t>don't</a:t>
            </a:r>
            <a:r>
              <a:rPr lang="en-US" dirty="0"/>
              <a:t> use </a:t>
            </a:r>
            <a:r>
              <a:rPr lang="en-US" dirty="0" err="1"/>
              <a:t>stopword</a:t>
            </a:r>
            <a:r>
              <a:rPr lang="en-US" dirty="0"/>
              <a:t> lists</a:t>
            </a:r>
            <a:endParaRPr lang="en-US" dirty="0"/>
          </a:p>
          <a:p>
            <a:endParaRPr lang="en-US"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title"/>
          </p:nvPr>
        </p:nvSpPr>
        <p:spPr/>
        <p:txBody>
          <a:bodyPr>
            <a:noAutofit/>
          </a:bodyPr>
          <a:lstStyle/>
          <a:p>
            <a:r>
              <a:rPr lang="en-US" sz="3400">
                <a:latin typeface="Calibri (Headings)"/>
                <a:cs typeface="Calibri (Headings)"/>
              </a:rPr>
              <a:t>Text Classification and Na</a:t>
            </a:r>
            <a:r>
              <a:rPr lang="fr-FR" sz="3400">
                <a:latin typeface="Calibri (Headings)"/>
                <a:cs typeface="Calibri (Headings)"/>
              </a:rPr>
              <a:t>i</a:t>
            </a:r>
            <a:r>
              <a:rPr lang="en-US" sz="3400" err="1">
                <a:latin typeface="Calibri (Headings)"/>
                <a:cs typeface="Calibri (Headings)"/>
              </a:rPr>
              <a:t>ve</a:t>
            </a:r>
            <a:r>
              <a:rPr lang="en-US" sz="3400">
                <a:latin typeface="Calibri (Headings)"/>
                <a:cs typeface="Calibri (Headings)"/>
              </a:rPr>
              <a:t> Bayes</a:t>
            </a:r>
            <a:endParaRPr lang="en-US" sz="3400">
              <a:latin typeface="Calibri (Headings)"/>
              <a:ea typeface="MS PGothic" panose="020B0600070205080204" charset="-128"/>
              <a:cs typeface="Calibri (Headings)"/>
            </a:endParaRPr>
          </a:p>
        </p:txBody>
      </p:sp>
      <p:sp>
        <p:nvSpPr>
          <p:cNvPr id="16387" name="Rectangle 6"/>
          <p:cNvSpPr>
            <a:spLocks noGrp="1" noChangeArrowheads="1"/>
          </p:cNvSpPr>
          <p:nvPr>
            <p:ph idx="1"/>
          </p:nvPr>
        </p:nvSpPr>
        <p:spPr/>
        <p:txBody>
          <a:bodyPr/>
          <a:lstStyle/>
          <a:p>
            <a:pPr eaLnBrk="1" hangingPunct="1">
              <a:buFont typeface="Times" charset="0"/>
              <a:buNone/>
            </a:pPr>
            <a:r>
              <a:rPr lang="en-US" sz="3600">
                <a:solidFill>
                  <a:srgbClr val="A4001D"/>
                </a:solidFill>
                <a:latin typeface="Calibri" panose="020F0502020204030204"/>
                <a:ea typeface="MS PGothic" panose="020B0600070205080204" charset="-128"/>
                <a:cs typeface="Calibri" panose="020F0502020204030204"/>
              </a:rPr>
              <a:t>Na</a:t>
            </a:r>
            <a:r>
              <a:rPr lang="fr-FR" sz="3600">
                <a:solidFill>
                  <a:srgbClr val="A4001D"/>
                </a:solidFill>
                <a:latin typeface="Calibri" panose="020F0502020204030204"/>
                <a:ea typeface="MS PGothic" panose="020B0600070205080204" charset="-128"/>
                <a:cs typeface="Calibri" panose="020F0502020204030204"/>
              </a:rPr>
              <a:t>i</a:t>
            </a:r>
            <a:r>
              <a:rPr lang="en-US" sz="3600" err="1">
                <a:solidFill>
                  <a:srgbClr val="A4001D"/>
                </a:solidFill>
                <a:latin typeface="Calibri" panose="020F0502020204030204"/>
                <a:ea typeface="MS PGothic" panose="020B0600070205080204" charset="-128"/>
                <a:cs typeface="Calibri" panose="020F0502020204030204"/>
              </a:rPr>
              <a:t>ve</a:t>
            </a:r>
            <a:r>
              <a:rPr lang="en-US" sz="3600">
                <a:solidFill>
                  <a:srgbClr val="A4001D"/>
                </a:solidFill>
                <a:latin typeface="Calibri" panose="020F0502020204030204"/>
                <a:ea typeface="MS PGothic" panose="020B0600070205080204" charset="-128"/>
                <a:cs typeface="Calibri" panose="020F0502020204030204"/>
              </a:rPr>
              <a:t> Bayes: Learning</a:t>
            </a:r>
            <a:endParaRPr lang="en-US" sz="3600">
              <a:solidFill>
                <a:srgbClr val="A4001D"/>
              </a:solidFill>
              <a:latin typeface="Calibri" panose="020F0502020204030204"/>
              <a:ea typeface="MS PGothic" panose="020B0600070205080204" charset="-128"/>
              <a:cs typeface="Calibri" panose="020F0502020204030204"/>
            </a:endParaRPr>
          </a:p>
        </p:txBody>
      </p:sp>
    </p:spTree>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title"/>
          </p:nvPr>
        </p:nvSpPr>
        <p:spPr/>
        <p:txBody>
          <a:bodyPr>
            <a:noAutofit/>
          </a:bodyPr>
          <a:lstStyle/>
          <a:p>
            <a:r>
              <a:rPr lang="en-US" sz="3400">
                <a:latin typeface="Calibri (Headings)"/>
                <a:cs typeface="Calibri (Headings)"/>
              </a:rPr>
              <a:t>Text Classification and Na</a:t>
            </a:r>
            <a:r>
              <a:rPr lang="fr-FR" sz="3400">
                <a:latin typeface="Calibri (Headings)"/>
                <a:cs typeface="Calibri (Headings)"/>
              </a:rPr>
              <a:t>i</a:t>
            </a:r>
            <a:r>
              <a:rPr lang="en-US" sz="3400" err="1">
                <a:latin typeface="Calibri (Headings)"/>
                <a:cs typeface="Calibri (Headings)"/>
              </a:rPr>
              <a:t>ve</a:t>
            </a:r>
            <a:r>
              <a:rPr lang="en-US" sz="3400">
                <a:latin typeface="Calibri (Headings)"/>
                <a:cs typeface="Calibri (Headings)"/>
              </a:rPr>
              <a:t> Bayes</a:t>
            </a:r>
            <a:endParaRPr lang="en-US" sz="3400">
              <a:latin typeface="Calibri (Headings)"/>
              <a:ea typeface="MS PGothic" panose="020B0600070205080204" charset="-128"/>
              <a:cs typeface="Calibri (Headings)"/>
            </a:endParaRPr>
          </a:p>
        </p:txBody>
      </p:sp>
      <p:sp>
        <p:nvSpPr>
          <p:cNvPr id="16387" name="Rectangle 6"/>
          <p:cNvSpPr>
            <a:spLocks noGrp="1" noChangeArrowheads="1"/>
          </p:cNvSpPr>
          <p:nvPr>
            <p:ph idx="1"/>
          </p:nvPr>
        </p:nvSpPr>
        <p:spPr>
          <a:xfrm>
            <a:off x="3581400" y="222885"/>
            <a:ext cx="5009393" cy="3943350"/>
          </a:xfrm>
        </p:spPr>
        <p:txBody>
          <a:bodyPr>
            <a:normAutofit/>
          </a:bodyPr>
          <a:lstStyle/>
          <a:p>
            <a:pPr eaLnBrk="1" hangingPunct="1">
              <a:buFont typeface="Times" charset="0"/>
              <a:buNone/>
            </a:pPr>
            <a:r>
              <a:rPr lang="en-US" sz="3600" dirty="0">
                <a:solidFill>
                  <a:srgbClr val="A4001D"/>
                </a:solidFill>
                <a:latin typeface="Calibri" panose="020F0502020204030204"/>
                <a:ea typeface="MS PGothic" panose="020B0600070205080204" charset="-128"/>
                <a:cs typeface="Calibri" panose="020F0502020204030204"/>
              </a:rPr>
              <a:t>Sentiment and Binary Naive Bayes</a:t>
            </a:r>
            <a:endParaRPr lang="en-US" sz="3600" dirty="0">
              <a:solidFill>
                <a:srgbClr val="A4001D"/>
              </a:solidFill>
              <a:latin typeface="Calibri" panose="020F0502020204030204"/>
              <a:ea typeface="MS PGothic" panose="020B0600070205080204" charset="-128"/>
              <a:cs typeface="Calibri" panose="020F0502020204030204"/>
            </a:endParaRPr>
          </a:p>
        </p:txBody>
      </p:sp>
    </p:spTree>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Let's do a worked sentiment example!</a:t>
            </a:r>
            <a:endParaRPr lang="en-US"/>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1"/>
          <a:stretch>
            <a:fillRect/>
          </a:stretch>
        </p:blipFill>
        <p:spPr>
          <a:xfrm>
            <a:off x="609600" y="1186180"/>
            <a:ext cx="8362278" cy="3352800"/>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9477"/>
            <a:ext cx="8458200" cy="680397"/>
          </a:xfrm>
        </p:spPr>
        <p:txBody>
          <a:bodyPr>
            <a:normAutofit fontScale="90000"/>
          </a:bodyPr>
          <a:lstStyle/>
          <a:p>
            <a:r>
              <a:rPr lang="en-US" dirty="0"/>
              <a:t>A worked sentiment example with add-1 smoothing</a:t>
            </a:r>
            <a:endParaRPr lang="en-US" dirty="0"/>
          </a:p>
        </p:txBody>
      </p:sp>
      <p:pic>
        <p:nvPicPr>
          <p:cNvPr id="5" name="Picture 4"/>
          <p:cNvPicPr>
            <a:picLocks noChangeAspect="1"/>
          </p:cNvPicPr>
          <p:nvPr/>
        </p:nvPicPr>
        <p:blipFill>
          <a:blip r:embed="rId1"/>
          <a:stretch>
            <a:fillRect/>
          </a:stretch>
        </p:blipFill>
        <p:spPr>
          <a:xfrm>
            <a:off x="457200" y="819150"/>
            <a:ext cx="4411210" cy="1768645"/>
          </a:xfrm>
          <a:prstGeom prst="rect">
            <a:avLst/>
          </a:prstGeom>
        </p:spPr>
      </p:pic>
      <p:sp>
        <p:nvSpPr>
          <p:cNvPr id="4" name="TextBox 3"/>
          <p:cNvSpPr txBox="1"/>
          <p:nvPr/>
        </p:nvSpPr>
        <p:spPr>
          <a:xfrm>
            <a:off x="5186713" y="742950"/>
            <a:ext cx="3451586" cy="461665"/>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sz="2400" b="0" i="0" u="none" strike="noStrike" kern="1200" cap="none" spc="0" normalizeH="0" baseline="0" noProof="0" dirty="0">
                <a:ln>
                  <a:noFill/>
                </a:ln>
                <a:solidFill>
                  <a:srgbClr val="000000"/>
                </a:solidFill>
                <a:effectLst/>
                <a:uLnTx/>
                <a:uFillTx/>
                <a:latin typeface="Lucida Sans" panose="020B0602030504020204" charset="0"/>
                <a:ea typeface="MS PGothic" panose="020B0600070205080204" charset="-128"/>
              </a:rPr>
              <a:t>1. Prior from training:</a:t>
            </a:r>
            <a:endParaRPr kumimoji="0" lang="en-US" sz="2400" b="0" i="0" u="none" strike="noStrike" kern="1200" cap="none" spc="0" normalizeH="0" baseline="0" noProof="0" dirty="0">
              <a:ln>
                <a:noFill/>
              </a:ln>
              <a:solidFill>
                <a:srgbClr val="000000"/>
              </a:solidFill>
              <a:effectLst/>
              <a:uLnTx/>
              <a:uFillTx/>
              <a:latin typeface="Lucida Sans" panose="020B0602030504020204" charset="0"/>
              <a:ea typeface="MS PGothic" panose="020B0600070205080204" charset="-128"/>
            </a:endParaRPr>
          </a:p>
        </p:txBody>
      </p:sp>
      <p:sp>
        <p:nvSpPr>
          <p:cNvPr id="7" name="TextBox 6"/>
          <p:cNvSpPr txBox="1"/>
          <p:nvPr/>
        </p:nvSpPr>
        <p:spPr>
          <a:xfrm>
            <a:off x="7314538" y="1219638"/>
            <a:ext cx="1677062" cy="830997"/>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sz="2400" b="0" i="0" u="none" strike="noStrike" kern="1200" cap="none" spc="0" normalizeH="0" baseline="0" noProof="0" dirty="0">
                <a:ln>
                  <a:noFill/>
                </a:ln>
                <a:solidFill>
                  <a:srgbClr val="000000"/>
                </a:solidFill>
                <a:effectLst/>
                <a:uLnTx/>
                <a:uFillTx/>
                <a:latin typeface="Lucida Sans" panose="020B0602030504020204" charset="0"/>
                <a:ea typeface="MS PGothic" panose="020B0600070205080204" charset="-128"/>
              </a:rPr>
              <a:t>P(-) = 3/5</a:t>
            </a:r>
            <a:endParaRPr kumimoji="0" lang="en-US" sz="2400" b="0" i="0" u="none" strike="noStrike" kern="1200" cap="none" spc="0" normalizeH="0" baseline="0" noProof="0" dirty="0">
              <a:ln>
                <a:noFill/>
              </a:ln>
              <a:solidFill>
                <a:srgbClr val="000000"/>
              </a:solidFill>
              <a:effectLst/>
              <a:uLnTx/>
              <a:uFillTx/>
              <a:latin typeface="Lucida Sans" panose="020B0602030504020204" charset="0"/>
              <a:ea typeface="MS PGothic" panose="020B0600070205080204" charset="-128"/>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en-US" sz="2400" b="0" i="0" u="none" strike="noStrike" kern="1200" cap="none" spc="0" normalizeH="0" baseline="0" noProof="0" dirty="0">
                <a:ln>
                  <a:noFill/>
                </a:ln>
                <a:solidFill>
                  <a:srgbClr val="000000"/>
                </a:solidFill>
                <a:effectLst/>
                <a:uLnTx/>
                <a:uFillTx/>
                <a:latin typeface="Lucida Sans" panose="020B0602030504020204" charset="0"/>
                <a:ea typeface="MS PGothic" panose="020B0600070205080204" charset="-128"/>
              </a:rPr>
              <a:t>P(+) = 2/5</a:t>
            </a:r>
            <a:endParaRPr kumimoji="0" lang="en-US" sz="2400" b="0" i="0" u="none" strike="noStrike" kern="1200" cap="none" spc="0" normalizeH="0" baseline="0" noProof="0" dirty="0">
              <a:ln>
                <a:noFill/>
              </a:ln>
              <a:solidFill>
                <a:srgbClr val="000000"/>
              </a:solidFill>
              <a:effectLst/>
              <a:uLnTx/>
              <a:uFillTx/>
              <a:latin typeface="Lucida Sans" panose="020B0602030504020204" charset="0"/>
              <a:ea typeface="MS PGothic" panose="020B0600070205080204" charset="-128"/>
            </a:endParaRPr>
          </a:p>
        </p:txBody>
      </p:sp>
      <p:sp>
        <p:nvSpPr>
          <p:cNvPr id="8" name="TextBox 7"/>
          <p:cNvSpPr txBox="1"/>
          <p:nvPr/>
        </p:nvSpPr>
        <p:spPr>
          <a:xfrm>
            <a:off x="5258364" y="2142498"/>
            <a:ext cx="2276585" cy="461665"/>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sz="2400" b="0" i="0" u="none" strike="noStrike" kern="1200" cap="none" spc="0" normalizeH="0" baseline="0" noProof="0" dirty="0">
                <a:ln>
                  <a:noFill/>
                </a:ln>
                <a:solidFill>
                  <a:srgbClr val="000000"/>
                </a:solidFill>
                <a:effectLst/>
                <a:uLnTx/>
                <a:uFillTx/>
                <a:latin typeface="Lucida Sans" panose="020B0602030504020204" charset="0"/>
                <a:ea typeface="MS PGothic" panose="020B0600070205080204" charset="-128"/>
              </a:rPr>
              <a:t>2. Drop "with"</a:t>
            </a:r>
            <a:endParaRPr kumimoji="0" lang="en-US" sz="2400" b="0" i="0" u="none" strike="noStrike" kern="1200" cap="none" spc="0" normalizeH="0" baseline="0" noProof="0" dirty="0">
              <a:ln>
                <a:noFill/>
              </a:ln>
              <a:solidFill>
                <a:srgbClr val="000000"/>
              </a:solidFill>
              <a:effectLst/>
              <a:uLnTx/>
              <a:uFillTx/>
              <a:latin typeface="Lucida Sans" panose="020B0602030504020204" charset="0"/>
              <a:ea typeface="MS PGothic" panose="020B0600070205080204" charset="-128"/>
            </a:endParaRPr>
          </a:p>
        </p:txBody>
      </p:sp>
      <p:cxnSp>
        <p:nvCxnSpPr>
          <p:cNvPr id="10" name="Straight Connector 9"/>
          <p:cNvCxnSpPr/>
          <p:nvPr/>
        </p:nvCxnSpPr>
        <p:spPr>
          <a:xfrm>
            <a:off x="2748280" y="2449830"/>
            <a:ext cx="381000" cy="0"/>
          </a:xfrm>
          <a:prstGeom prst="line">
            <a:avLst/>
          </a:prstGeom>
          <a:ln w="34925">
            <a:solidFill>
              <a:srgbClr val="C00000"/>
            </a:solidFill>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p:nvPicPr>
        <p:blipFill>
          <a:blip r:embed="rId2"/>
          <a:stretch>
            <a:fillRect/>
          </a:stretch>
        </p:blipFill>
        <p:spPr>
          <a:xfrm>
            <a:off x="154097" y="3685541"/>
            <a:ext cx="4957061" cy="1457959"/>
          </a:xfrm>
          <a:prstGeom prst="rect">
            <a:avLst/>
          </a:prstGeom>
        </p:spPr>
      </p:pic>
      <p:pic>
        <p:nvPicPr>
          <p:cNvPr id="16" name="Picture 15"/>
          <p:cNvPicPr>
            <a:picLocks noChangeAspect="1"/>
          </p:cNvPicPr>
          <p:nvPr/>
        </p:nvPicPr>
        <p:blipFill>
          <a:blip r:embed="rId3"/>
          <a:stretch>
            <a:fillRect/>
          </a:stretch>
        </p:blipFill>
        <p:spPr>
          <a:xfrm>
            <a:off x="5345676" y="3762346"/>
            <a:ext cx="3849123" cy="1085125"/>
          </a:xfrm>
          <a:prstGeom prst="rect">
            <a:avLst/>
          </a:prstGeom>
        </p:spPr>
      </p:pic>
      <p:sp>
        <p:nvSpPr>
          <p:cNvPr id="17" name="TextBox 16"/>
          <p:cNvSpPr txBox="1"/>
          <p:nvPr/>
        </p:nvSpPr>
        <p:spPr>
          <a:xfrm>
            <a:off x="118537" y="2647950"/>
            <a:ext cx="4453463" cy="461665"/>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sz="2400" b="0" i="0" u="none" strike="noStrike" kern="1200" cap="none" spc="0" normalizeH="0" baseline="0" noProof="0" dirty="0">
                <a:ln>
                  <a:noFill/>
                </a:ln>
                <a:solidFill>
                  <a:srgbClr val="000000"/>
                </a:solidFill>
                <a:effectLst/>
                <a:uLnTx/>
                <a:uFillTx/>
                <a:latin typeface="Lucida Sans" panose="020B0602030504020204" charset="0"/>
                <a:ea typeface="MS PGothic" panose="020B0600070205080204" charset="-128"/>
              </a:rPr>
              <a:t>3. Likelihoods from training:</a:t>
            </a:r>
            <a:endParaRPr kumimoji="0" lang="en-US" sz="2400" b="0" i="0" u="none" strike="noStrike" kern="1200" cap="none" spc="0" normalizeH="0" baseline="0" noProof="0" dirty="0">
              <a:ln>
                <a:noFill/>
              </a:ln>
              <a:solidFill>
                <a:srgbClr val="000000"/>
              </a:solidFill>
              <a:effectLst/>
              <a:uLnTx/>
              <a:uFillTx/>
              <a:latin typeface="Lucida Sans" panose="020B0602030504020204" charset="0"/>
              <a:ea typeface="MS PGothic" panose="020B0600070205080204" charset="-128"/>
            </a:endParaRPr>
          </a:p>
        </p:txBody>
      </p:sp>
      <p:sp>
        <p:nvSpPr>
          <p:cNvPr id="18" name="TextBox 17"/>
          <p:cNvSpPr txBox="1"/>
          <p:nvPr/>
        </p:nvSpPr>
        <p:spPr>
          <a:xfrm>
            <a:off x="5516950" y="3203244"/>
            <a:ext cx="3557384" cy="461665"/>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sz="2400" b="0" i="0" u="none" strike="noStrike" kern="1200" cap="none" spc="0" normalizeH="0" baseline="0" noProof="0" dirty="0">
                <a:ln>
                  <a:noFill/>
                </a:ln>
                <a:solidFill>
                  <a:srgbClr val="000000"/>
                </a:solidFill>
                <a:effectLst/>
                <a:uLnTx/>
                <a:uFillTx/>
                <a:latin typeface="Lucida Sans" panose="020B0602030504020204" charset="0"/>
                <a:ea typeface="MS PGothic" panose="020B0600070205080204" charset="-128"/>
              </a:rPr>
              <a:t>4. Scoring the test set:</a:t>
            </a:r>
            <a:endParaRPr kumimoji="0" lang="en-US" sz="2400" b="0" i="0" u="none" strike="noStrike" kern="1200" cap="none" spc="0" normalizeH="0" baseline="0" noProof="0" dirty="0">
              <a:ln>
                <a:noFill/>
              </a:ln>
              <a:solidFill>
                <a:srgbClr val="000000"/>
              </a:solidFill>
              <a:effectLst/>
              <a:uLnTx/>
              <a:uFillTx/>
              <a:latin typeface="Lucida Sans" panose="020B0602030504020204" charset="0"/>
              <a:ea typeface="MS PGothic" panose="020B0600070205080204" charset="-128"/>
            </a:endParaRPr>
          </a:p>
        </p:txBody>
      </p:sp>
      <p:sp>
        <p:nvSpPr>
          <p:cNvPr id="19" name="Rectangle 18"/>
          <p:cNvSpPr/>
          <p:nvPr/>
        </p:nvSpPr>
        <p:spPr>
          <a:xfrm>
            <a:off x="5410200" y="3756206"/>
            <a:ext cx="3733800" cy="548702"/>
          </a:xfrm>
          <a:prstGeom prst="rect">
            <a:avLst/>
          </a:prstGeom>
          <a:solidFill>
            <a:srgbClr val="FFFF00">
              <a:alpha val="42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2400" b="0" i="0" u="none" strike="noStrike" kern="120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mc:Choice xmlns:a14="http://schemas.microsoft.com/office/drawing/2010/main" Requires="a14">
          <p:sp>
            <p:nvSpPr>
              <p:cNvPr id="15" name="TextBox 14"/>
              <p:cNvSpPr txBox="1"/>
              <p:nvPr/>
            </p:nvSpPr>
            <p:spPr>
              <a:xfrm>
                <a:off x="536743" y="3085627"/>
                <a:ext cx="3265638" cy="530273"/>
              </a:xfrm>
              <a:prstGeom prst="rect">
                <a:avLst/>
              </a:prstGeom>
              <a:noFill/>
            </p:spPr>
            <p:txBody>
              <a:bodyPr wrap="squar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defRPr/>
                </a:pPr>
                <a14:m>
                  <m:oMathPara xmlns:m="http://schemas.openxmlformats.org/officeDocument/2006/math">
                    <m:oMathParaPr>
                      <m:jc m:val="centerGroup"/>
                    </m:oMathParaPr>
                    <m:oMath xmlns:m="http://schemas.openxmlformats.org/officeDocument/2006/math">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t>𝑝</m:t>
                      </m:r>
                      <m:d>
                        <m:dPr>
                          <m:ctrlP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ctrlPr>
                        </m:dPr>
                        <m:e>
                          <m:sSub>
                            <m:sSubPr>
                              <m:ctrlPr>
                                <a:rPr kumimoji="0" lang="en-US" sz="1600" b="0" i="1" u="none" strike="noStrike" kern="1200" cap="none" spc="0" normalizeH="0" baseline="0" noProof="0">
                                  <a:ln>
                                    <a:noFill/>
                                  </a:ln>
                                  <a:solidFill>
                                    <a:srgbClr val="000000"/>
                                  </a:solidFill>
                                  <a:effectLst/>
                                  <a:uLnTx/>
                                  <a:uFillTx/>
                                  <a:latin typeface="Cambria Math" panose="02040503050406030204" pitchFamily="18" charset="0"/>
                                </a:rPr>
                              </m:ctrlPr>
                            </m:sSubPr>
                            <m:e>
                              <m:r>
                                <a:rPr kumimoji="0" lang="en-US" sz="1600" b="0" i="1" u="none" strike="noStrike" kern="1200" cap="none" spc="0" normalizeH="0" baseline="0" noProof="0">
                                  <a:ln>
                                    <a:noFill/>
                                  </a:ln>
                                  <a:solidFill>
                                    <a:srgbClr val="000000"/>
                                  </a:solidFill>
                                  <a:effectLst/>
                                  <a:uLnTx/>
                                  <a:uFillTx/>
                                  <a:latin typeface="Cambria Math" panose="02040503050406030204" pitchFamily="18" charset="0"/>
                                </a:rPr>
                                <m:t>𝑤</m:t>
                              </m:r>
                            </m:e>
                            <m:sub>
                              <m:r>
                                <a:rPr kumimoji="0" lang="en-US" sz="1600" b="0" i="1" u="none" strike="noStrike" kern="1200" cap="none" spc="0" normalizeH="0" baseline="0" noProof="0">
                                  <a:ln>
                                    <a:noFill/>
                                  </a:ln>
                                  <a:solidFill>
                                    <a:srgbClr val="000000"/>
                                  </a:solidFill>
                                  <a:effectLst/>
                                  <a:uLnTx/>
                                  <a:uFillTx/>
                                  <a:latin typeface="Cambria Math" panose="02040503050406030204" pitchFamily="18" charset="0"/>
                                </a:rPr>
                                <m:t>𝑖</m:t>
                              </m:r>
                            </m:sub>
                          </m:sSub>
                        </m:e>
                        <m:e>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t>𝑐</m:t>
                          </m:r>
                        </m:e>
                      </m:d>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t>= </m:t>
                      </m:r>
                      <m:f>
                        <m:fPr>
                          <m:ctrlP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t>𝑐𝑜𝑢𝑛𝑡</m:t>
                          </m:r>
                          <m:d>
                            <m:dPr>
                              <m:ctrlP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ctrlPr>
                            </m:dPr>
                            <m:e>
                              <m:sSub>
                                <m:sSubPr>
                                  <m:ctrlP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t>𝑤</m:t>
                                  </m:r>
                                </m:e>
                                <m:sub>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t>𝑖</m:t>
                                  </m:r>
                                </m:sub>
                              </m:sSub>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t>,</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t>𝑐</m:t>
                              </m:r>
                            </m:e>
                          </m:d>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t>+</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t>1</m:t>
                          </m:r>
                        </m:num>
                        <m:den>
                          <m:d>
                            <m:dPr>
                              <m:ctrlP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ctrlPr>
                            </m:dPr>
                            <m:e>
                              <m:nary>
                                <m:naryPr>
                                  <m:chr m:val="∑"/>
                                  <m:supHide m:val="on"/>
                                  <m:ctrlPr>
                                    <a:rPr kumimoji="0" lang="en-US" sz="1600" b="0" i="1" u="none" strike="noStrike" kern="1200" cap="none" spc="0" normalizeH="0" baseline="0" noProof="0">
                                      <a:ln>
                                        <a:noFill/>
                                      </a:ln>
                                      <a:solidFill>
                                        <a:srgbClr val="000000"/>
                                      </a:solidFill>
                                      <a:effectLst/>
                                      <a:uLnTx/>
                                      <a:uFillTx/>
                                      <a:latin typeface="Cambria Math" panose="02040503050406030204" pitchFamily="18" charset="0"/>
                                    </a:rPr>
                                  </m:ctrlPr>
                                </m:naryPr>
                                <m:sub>
                                  <m:r>
                                    <m:rPr>
                                      <m:brk m:alnAt="7"/>
                                    </m:rPr>
                                    <a:rPr kumimoji="0" lang="en-US" sz="1600" b="0" i="1" u="none" strike="noStrike" kern="1200" cap="none" spc="0" normalizeH="0" baseline="0" noProof="0">
                                      <a:ln>
                                        <a:noFill/>
                                      </a:ln>
                                      <a:solidFill>
                                        <a:srgbClr val="000000"/>
                                      </a:solidFill>
                                      <a:effectLst/>
                                      <a:uLnTx/>
                                      <a:uFillTx/>
                                      <a:latin typeface="Cambria Math" panose="02040503050406030204" pitchFamily="18" charset="0"/>
                                    </a:rPr>
                                    <m:t>𝑤</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𝑉</m:t>
                                  </m:r>
                                </m:sub>
                                <m:sup/>
                                <m:e>
                                  <m:r>
                                    <a:rPr kumimoji="0" lang="en-US" sz="1600" b="0" i="1" u="none" strike="noStrike" kern="1200" cap="none" spc="0" normalizeH="0" baseline="0" noProof="0">
                                      <a:ln>
                                        <a:noFill/>
                                      </a:ln>
                                      <a:solidFill>
                                        <a:srgbClr val="000000"/>
                                      </a:solidFill>
                                      <a:effectLst/>
                                      <a:uLnTx/>
                                      <a:uFillTx/>
                                      <a:latin typeface="Cambria Math" panose="02040503050406030204" pitchFamily="18" charset="0"/>
                                    </a:rPr>
                                    <m:t>𝑐𝑜𝑢𝑛𝑡</m:t>
                                  </m:r>
                                  <m:d>
                                    <m:dPr>
                                      <m:ctrlPr>
                                        <a:rPr kumimoji="0" lang="en-US" sz="1600" b="0" i="1" u="none" strike="noStrike" kern="1200" cap="none" spc="0" normalizeH="0" baseline="0" noProof="0">
                                          <a:ln>
                                            <a:noFill/>
                                          </a:ln>
                                          <a:solidFill>
                                            <a:srgbClr val="000000"/>
                                          </a:solidFill>
                                          <a:effectLst/>
                                          <a:uLnTx/>
                                          <a:uFillTx/>
                                          <a:latin typeface="Cambria Math" panose="02040503050406030204" pitchFamily="18" charset="0"/>
                                        </a:rPr>
                                      </m:ctrlPr>
                                    </m:dPr>
                                    <m:e>
                                      <m:r>
                                        <a:rPr kumimoji="0" lang="en-US" sz="1600" b="0" i="1" u="none" strike="noStrike" kern="1200" cap="none" spc="0" normalizeH="0" baseline="0" noProof="0">
                                          <a:ln>
                                            <a:noFill/>
                                          </a:ln>
                                          <a:solidFill>
                                            <a:srgbClr val="000000"/>
                                          </a:solidFill>
                                          <a:effectLst/>
                                          <a:uLnTx/>
                                          <a:uFillTx/>
                                          <a:latin typeface="Cambria Math" panose="02040503050406030204" pitchFamily="18" charset="0"/>
                                        </a:rPr>
                                        <m:t>𝑤</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rPr>
                                        <m:t>,</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rPr>
                                        <m:t>𝑐</m:t>
                                      </m:r>
                                    </m:e>
                                  </m:d>
                                </m:e>
                              </m:nary>
                            </m:e>
                          </m:d>
                          <m:r>
                            <a:rPr kumimoji="0" lang="en-US" sz="1600" b="0" i="1" u="none" strike="noStrike" kern="1200" cap="none" spc="0" normalizeH="0" baseline="0" noProof="0">
                              <a:ln>
                                <a:noFill/>
                              </a:ln>
                              <a:solidFill>
                                <a:srgbClr val="000000"/>
                              </a:solidFill>
                              <a:effectLst/>
                              <a:uLnTx/>
                              <a:uFillTx/>
                              <a:latin typeface="Cambria Math" panose="02040503050406030204" pitchFamily="18" charset="0"/>
                            </a:rPr>
                            <m:t>+|</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rPr>
                            <m:t>𝑉</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rPr>
                            <m:t>|</m:t>
                          </m:r>
                        </m:den>
                      </m:f>
                    </m:oMath>
                  </m:oMathPara>
                </a14:m>
                <a:endParaRPr kumimoji="0" lang="en-US" sz="1600" b="0" i="0" u="none" strike="noStrike" kern="1200" cap="none" spc="0" normalizeH="0" baseline="0" noProof="0" dirty="0">
                  <a:ln>
                    <a:noFill/>
                  </a:ln>
                  <a:solidFill>
                    <a:srgbClr val="000000"/>
                  </a:solidFill>
                  <a:effectLst/>
                  <a:uLnTx/>
                  <a:uFillTx/>
                  <a:latin typeface="Lucida Sans" panose="020B0602030504020204" charset="0"/>
                  <a:ea typeface="MS PGothic" panose="020B0600070205080204" charset="-128"/>
                </a:endParaRPr>
              </a:p>
            </p:txBody>
          </p:sp>
        </mc:Choice>
        <mc:Fallback>
          <p:sp>
            <p:nvSpPr>
              <p:cNvPr id="15" name="TextBox 14"/>
              <p:cNvSpPr txBox="1">
                <a:spLocks noRot="1" noChangeAspect="1" noMove="1" noResize="1" noEditPoints="1" noAdjustHandles="1" noChangeArrowheads="1" noChangeShapeType="1" noTextEdit="1"/>
              </p:cNvSpPr>
              <p:nvPr/>
            </p:nvSpPr>
            <p:spPr>
              <a:xfrm>
                <a:off x="536743" y="3085627"/>
                <a:ext cx="3265638" cy="530273"/>
              </a:xfrm>
              <a:prstGeom prst="rect">
                <a:avLst/>
              </a:prstGeom>
              <a:blipFill rotWithShape="1">
                <a:blip r:embed="rId4"/>
                <a:stretch>
                  <a:fillRect l="-5" t="-31" b="-5948"/>
                </a:stretch>
              </a:blipFill>
            </p:spPr>
            <p:txBody>
              <a:bodyPr/>
              <a:lstStyle/>
              <a:p>
                <a:r>
                  <a:rPr lang="en-GB" altLang="en-US">
                    <a:noFill/>
                  </a:rPr>
                  <a:t> </a:t>
                </a:r>
              </a:p>
            </p:txBody>
          </p:sp>
        </mc:Fallback>
      </mc:AlternateContent>
      <mc:AlternateContent xmlns:mc="http://schemas.openxmlformats.org/markup-compatibility/2006">
        <mc:Choice xmlns:a14="http://schemas.microsoft.com/office/drawing/2010/main" Requires="a14">
          <p:sp>
            <p:nvSpPr>
              <p:cNvPr id="21" name="TextBox 20"/>
              <p:cNvSpPr txBox="1"/>
              <p:nvPr/>
            </p:nvSpPr>
            <p:spPr>
              <a:xfrm>
                <a:off x="5315196" y="1316246"/>
                <a:ext cx="1317989" cy="538737"/>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defRPr/>
                </a:pPr>
                <a14:m>
                  <m:oMathPara xmlns:m="http://schemas.openxmlformats.org/officeDocument/2006/math">
                    <m:oMathParaPr>
                      <m:jc m:val="centerGroup"/>
                    </m:oMathParaPr>
                    <m:oMath xmlns:m="http://schemas.openxmlformats.org/officeDocument/2006/math">
                      <m:acc>
                        <m:accPr>
                          <m:ctrlP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ctrlPr>
                        </m:accPr>
                        <m:e>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t>𝑃</m:t>
                          </m:r>
                        </m:e>
                      </m:acc>
                      <m:d>
                        <m:dPr>
                          <m:ctrlP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ctrlPr>
                        </m:dPr>
                        <m:e>
                          <m:sSub>
                            <m:sSubPr>
                              <m:ctrlP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t>𝑐</m:t>
                              </m:r>
                            </m:e>
                            <m:sub>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t>𝑗</m:t>
                              </m:r>
                            </m:sub>
                          </m:sSub>
                        </m:e>
                      </m:d>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t>=</m:t>
                      </m:r>
                      <m:f>
                        <m:fPr>
                          <m:ctrlP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ctrlPr>
                        </m:fPr>
                        <m:num>
                          <m:sSub>
                            <m:sSubPr>
                              <m:ctrlP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t>𝑁</m:t>
                              </m:r>
                            </m:e>
                            <m:sub>
                              <m:sSub>
                                <m:sSubPr>
                                  <m:ctrlP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t>𝑐</m:t>
                                  </m:r>
                                </m:e>
                                <m:sub>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t>𝑗</m:t>
                                  </m:r>
                                </m:sub>
                              </m:sSub>
                            </m:sub>
                          </m:sSub>
                        </m:num>
                        <m:den>
                          <m:sSub>
                            <m:sSubPr>
                              <m:ctrlP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t>𝑁</m:t>
                              </m:r>
                            </m:e>
                            <m:sub>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t>𝑡𝑜𝑡𝑎𝑙</m:t>
                              </m:r>
                            </m:sub>
                          </m:sSub>
                        </m:den>
                      </m:f>
                    </m:oMath>
                  </m:oMathPara>
                </a14:m>
                <a:endParaRPr kumimoji="0" lang="en-US" sz="1600" b="0" i="0" u="none" strike="noStrike" kern="1200" cap="none" spc="0" normalizeH="0" baseline="0" noProof="0" dirty="0">
                  <a:ln>
                    <a:noFill/>
                  </a:ln>
                  <a:solidFill>
                    <a:srgbClr val="000000"/>
                  </a:solidFill>
                  <a:effectLst/>
                  <a:uLnTx/>
                  <a:uFillTx/>
                  <a:latin typeface="Lucida Sans" panose="020B0602030504020204" charset="0"/>
                  <a:ea typeface="MS PGothic" panose="020B0600070205080204" charset="-128"/>
                </a:endParaRPr>
              </a:p>
            </p:txBody>
          </p:sp>
        </mc:Choice>
        <mc:Fallback>
          <p:sp>
            <p:nvSpPr>
              <p:cNvPr id="21" name="TextBox 20"/>
              <p:cNvSpPr txBox="1">
                <a:spLocks noRot="1" noChangeAspect="1" noMove="1" noResize="1" noEditPoints="1" noAdjustHandles="1" noChangeArrowheads="1" noChangeShapeType="1" noTextEdit="1"/>
              </p:cNvSpPr>
              <p:nvPr/>
            </p:nvSpPr>
            <p:spPr>
              <a:xfrm>
                <a:off x="5315196" y="1316246"/>
                <a:ext cx="1317989" cy="538737"/>
              </a:xfrm>
              <a:prstGeom prst="rect">
                <a:avLst/>
              </a:prstGeom>
              <a:blipFill rotWithShape="1">
                <a:blip r:embed="rId5"/>
                <a:stretch>
                  <a:fillRect l="-19" t="-98" r="-2025" b="27"/>
                </a:stretch>
              </a:blipFill>
            </p:spPr>
            <p:txBody>
              <a:bodyPr/>
              <a:lstStyle/>
              <a:p>
                <a:r>
                  <a:rPr lang="en-GB"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6"/>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P spid="8" grpId="0"/>
      <p:bldP spid="17" grpId="0"/>
      <p:bldP spid="18" grpId="0"/>
      <p:bldP spid="19" grpId="0" animBg="1"/>
      <p:bldP spid="15" grpId="0"/>
      <p:bldP spid="21"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60" y="119702"/>
            <a:ext cx="8168640" cy="864758"/>
          </a:xfrm>
        </p:spPr>
        <p:txBody>
          <a:bodyPr>
            <a:normAutofit fontScale="90000"/>
          </a:bodyPr>
          <a:lstStyle/>
          <a:p>
            <a:r>
              <a:rPr lang="en-US"/>
              <a:t>Binary Multinomial Na</a:t>
            </a:r>
            <a:r>
              <a:rPr lang="fr-FR"/>
              <a:t>i</a:t>
            </a:r>
            <a:r>
              <a:rPr lang="en-US" err="1"/>
              <a:t>ve</a:t>
            </a:r>
            <a:r>
              <a:rPr lang="en-US"/>
              <a:t> Bayes</a:t>
            </a:r>
            <a:br>
              <a:rPr lang="en-US"/>
            </a:br>
            <a:r>
              <a:rPr lang="en-US"/>
              <a:t> on a test document </a:t>
            </a:r>
            <a:r>
              <a:rPr lang="en-US" i="1"/>
              <a:t>d</a:t>
            </a:r>
            <a:endParaRPr lang="en-US" i="1"/>
          </a:p>
        </p:txBody>
      </p:sp>
      <p:sp>
        <p:nvSpPr>
          <p:cNvPr id="4" name="Slide Number Placeholder 3"/>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10F35DC5-7E65-8247-99AB-4E984F8A921E}" type="slidenum">
              <a:rPr kumimoji="0" lang="en-US" sz="790" b="0" i="0" u="none" strike="noStrike" kern="1200" cap="none" spc="0" normalizeH="0" baseline="0" noProof="0" smtClean="0">
                <a:ln>
                  <a:noFill/>
                </a:ln>
                <a:solidFill>
                  <a:srgbClr val="FFFFFF"/>
                </a:solidFill>
                <a:effectLst/>
                <a:uLnTx/>
                <a:uFillTx/>
                <a:latin typeface="Lucida Sans" panose="020B0602030504020204" charset="0"/>
                <a:ea typeface="MS PGothic" panose="020B0600070205080204" charset="-128"/>
              </a:rPr>
            </a:fld>
            <a:endParaRPr kumimoji="0" lang="en-US" sz="790" b="0" i="0" u="none" strike="noStrike" kern="1200" cap="none" spc="0" normalizeH="0" baseline="0" noProof="0">
              <a:ln>
                <a:noFill/>
              </a:ln>
              <a:solidFill>
                <a:srgbClr val="FFFFFF"/>
              </a:solidFill>
              <a:effectLst/>
              <a:uLnTx/>
              <a:uFillTx/>
              <a:latin typeface="Lucida Sans" panose="020B0602030504020204" charset="0"/>
              <a:ea typeface="MS PGothic" panose="020B0600070205080204" charset="-128"/>
            </a:endParaRPr>
          </a:p>
        </p:txBody>
      </p:sp>
      <p:sp>
        <p:nvSpPr>
          <p:cNvPr id="3" name="Content Placeholder 2"/>
          <p:cNvSpPr>
            <a:spLocks noGrp="1"/>
          </p:cNvSpPr>
          <p:nvPr>
            <p:ph idx="1"/>
          </p:nvPr>
        </p:nvSpPr>
        <p:spPr/>
        <p:txBody>
          <a:bodyPr/>
          <a:lstStyle/>
          <a:p>
            <a:r>
              <a:rPr lang="en-US"/>
              <a:t>First remove all duplicate words from </a:t>
            </a:r>
            <a:r>
              <a:rPr lang="en-US" i="1"/>
              <a:t>d</a:t>
            </a:r>
            <a:endParaRPr lang="en-US" i="1"/>
          </a:p>
          <a:p>
            <a:r>
              <a:rPr lang="en-US"/>
              <a:t>Then compute NB using the same equation: </a:t>
            </a:r>
            <a:endParaRPr lang="en-US"/>
          </a:p>
        </p:txBody>
      </p:sp>
      <p:graphicFrame>
        <p:nvGraphicFramePr>
          <p:cNvPr id="6" name="Object 2"/>
          <p:cNvGraphicFramePr>
            <a:graphicFrameLocks noChangeAspect="1"/>
          </p:cNvGraphicFramePr>
          <p:nvPr/>
        </p:nvGraphicFramePr>
        <p:xfrm>
          <a:off x="1676400" y="2636380"/>
          <a:ext cx="5715000" cy="1030866"/>
        </p:xfrm>
        <a:graphic>
          <a:graphicData uri="http://schemas.openxmlformats.org/presentationml/2006/ole">
            <mc:AlternateContent xmlns:mc="http://schemas.openxmlformats.org/markup-compatibility/2006">
              <mc:Choice xmlns:v="urn:schemas-microsoft-com:vml" Requires="v">
                <p:oleObj spid="_x0000_s5" name="Equation" r:id="rId1" imgW="2167255" imgH="393065" progId="Equation.3">
                  <p:embed/>
                </p:oleObj>
              </mc:Choice>
              <mc:Fallback>
                <p:oleObj name="Equation" r:id="rId1" imgW="2167255" imgH="393065" progId="Equation.3">
                  <p:embed/>
                  <p:pic>
                    <p:nvPicPr>
                      <p:cNvPr id="0" name="Object 2"/>
                      <p:cNvPicPr>
                        <a:picLocks noChangeAspect="1" noChangeArrowheads="1"/>
                      </p:cNvPicPr>
                      <p:nvPr/>
                    </p:nvPicPr>
                    <p:blipFill>
                      <a:blip r:embed="rId2"/>
                      <a:srcRect/>
                      <a:stretch>
                        <a:fillRect/>
                      </a:stretch>
                    </p:blipFill>
                    <p:spPr bwMode="auto">
                      <a:xfrm>
                        <a:off x="1676400" y="2636380"/>
                        <a:ext cx="5715000" cy="1030866"/>
                      </a:xfrm>
                      <a:prstGeom prst="rect">
                        <a:avLst/>
                      </a:prstGeom>
                      <a:noFill/>
                      <a:ln>
                        <a:noFill/>
                      </a:ln>
                      <a:effectLst/>
                    </p:spPr>
                  </p:pic>
                </p:oleObj>
              </mc:Fallback>
            </mc:AlternateContent>
          </a:graphicData>
        </a:graphic>
      </p:graphicFrame>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en-GB"/>
              <a:t>Example </a:t>
            </a:r>
            <a:endParaRPr lang="en-US" altLang="en-GB"/>
          </a:p>
        </p:txBody>
      </p:sp>
      <p:sp>
        <p:nvSpPr>
          <p:cNvPr id="3" name="Content Placeholder 2"/>
          <p:cNvSpPr>
            <a:spLocks noGrp="1"/>
          </p:cNvSpPr>
          <p:nvPr>
            <p:ph idx="1"/>
          </p:nvPr>
        </p:nvSpPr>
        <p:spPr/>
        <p:txBody>
          <a:bodyPr>
            <a:normAutofit/>
          </a:bodyPr>
          <a:p>
            <a:r>
              <a:rPr lang="en-US" altLang="en-GB"/>
              <a:t>Positive examples:</a:t>
            </a:r>
            <a:endParaRPr lang="en-US" altLang="en-GB"/>
          </a:p>
          <a:p>
            <a:pPr lvl="1"/>
            <a:r>
              <a:rPr lang="en-US" altLang="en-GB"/>
              <a:t>"The movie was amazing and I loved it!"</a:t>
            </a:r>
            <a:endParaRPr lang="en-US" altLang="en-GB"/>
          </a:p>
          <a:p>
            <a:pPr lvl="1"/>
            <a:r>
              <a:rPr lang="en-US" altLang="en-GB"/>
              <a:t>"This was the best film I've seen in a long time."</a:t>
            </a:r>
            <a:endParaRPr lang="en-US" altLang="en-GB"/>
          </a:p>
          <a:p>
            <a:pPr lvl="1"/>
            <a:r>
              <a:rPr lang="en-US" altLang="en-GB"/>
              <a:t>"Absolutely fantastic, I highly recommend it."</a:t>
            </a:r>
            <a:endParaRPr lang="en-US" altLang="en-GB"/>
          </a:p>
          <a:p>
            <a:r>
              <a:rPr lang="en-US" altLang="en-GB"/>
              <a:t>Negative examples:</a:t>
            </a:r>
            <a:endParaRPr lang="en-US" altLang="en-GB"/>
          </a:p>
          <a:p>
            <a:pPr lvl="1"/>
            <a:r>
              <a:rPr lang="en-US" altLang="en-GB"/>
              <a:t>"The movie was terrible and I hated it."</a:t>
            </a:r>
            <a:endParaRPr lang="en-US" altLang="en-GB"/>
          </a:p>
          <a:p>
            <a:pPr lvl="1"/>
            <a:r>
              <a:rPr lang="en-US" altLang="en-GB"/>
              <a:t>"This was the worst film I've seen in a long time."</a:t>
            </a:r>
            <a:endParaRPr lang="en-US" altLang="en-GB"/>
          </a:p>
          <a:p>
            <a:pPr lvl="1"/>
            <a:r>
              <a:rPr lang="en-US" altLang="en-GB"/>
              <a:t>"Absolutely awful, I would not recommend it."</a:t>
            </a:r>
            <a:endParaRPr lang="en-US" altLang="en-GB"/>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en-GB"/>
              <a:t>Word counts +ve and -ve </a:t>
            </a:r>
            <a:endParaRPr lang="en-US" altLang="en-GB"/>
          </a:p>
        </p:txBody>
      </p:sp>
      <p:graphicFrame>
        <p:nvGraphicFramePr>
          <p:cNvPr id="4" name="Table 3"/>
          <p:cNvGraphicFramePr/>
          <p:nvPr/>
        </p:nvGraphicFramePr>
        <p:xfrm>
          <a:off x="1219517" y="895572"/>
          <a:ext cx="7863840" cy="0"/>
        </p:xfrm>
        <a:graphic>
          <a:graphicData uri="http://schemas.openxmlformats.org/drawingml/2006/table">
            <a:tbl>
              <a:tblPr/>
              <a:tblGrid>
                <a:gridCol w="2211705"/>
                <a:gridCol w="2211705"/>
                <a:gridCol w="2211705"/>
              </a:tblGrid>
              <a:tr h="141605">
                <a:tc>
                  <a:txBody>
                    <a:bodyPr/>
                    <a:p>
                      <a:pPr marL="0" indent="0" algn="l" fontAlgn="ctr">
                        <a:spcBef>
                          <a:spcPct val="0"/>
                        </a:spcBef>
                        <a:spcAft>
                          <a:spcPct val="0"/>
                        </a:spcAft>
                      </a:pPr>
                      <a:r>
                        <a:rPr sz="1000" b="1" i="0" cap="all">
                          <a:solidFill>
                            <a:srgbClr val="222222"/>
                          </a:solidFill>
                          <a:latin typeface="var(--sds-font-family-01)"/>
                          <a:ea typeface="var(--sds-font-family-01)"/>
                        </a:rPr>
                        <a:t>Word</a:t>
                      </a:r>
                      <a:endParaRPr sz="1000" b="1" i="0" cap="all">
                        <a:solidFill>
                          <a:srgbClr val="222222"/>
                        </a:solidFill>
                        <a:latin typeface="var(--sds-font-family-01)"/>
                        <a:ea typeface="var(--sds-font-family-01)"/>
                      </a:endParaRPr>
                    </a:p>
                  </a:txBody>
                  <a:tcPr marL="0" marR="0" marT="0" marB="0"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lgn="l" fontAlgn="ctr">
                        <a:spcBef>
                          <a:spcPct val="0"/>
                        </a:spcBef>
                        <a:spcAft>
                          <a:spcPct val="0"/>
                        </a:spcAft>
                      </a:pPr>
                      <a:r>
                        <a:rPr sz="1000" b="1" i="0" cap="all">
                          <a:solidFill>
                            <a:srgbClr val="222222"/>
                          </a:solidFill>
                          <a:latin typeface="var(--sds-font-family-01)"/>
                          <a:ea typeface="var(--sds-font-family-01)"/>
                        </a:rPr>
                        <a:t>Positive Count</a:t>
                      </a:r>
                      <a:endParaRPr sz="1000" b="1" i="0" cap="all">
                        <a:solidFill>
                          <a:srgbClr val="222222"/>
                        </a:solidFill>
                        <a:latin typeface="var(--sds-font-family-01)"/>
                        <a:ea typeface="var(--sds-font-family-01)"/>
                      </a:endParaRPr>
                    </a:p>
                  </a:txBody>
                  <a:tcPr marL="0" marR="0" marT="0" marB="0"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lgn="l" fontAlgn="ctr">
                        <a:spcBef>
                          <a:spcPct val="0"/>
                        </a:spcBef>
                        <a:spcAft>
                          <a:spcPct val="0"/>
                        </a:spcAft>
                      </a:pPr>
                      <a:r>
                        <a:rPr sz="1000" b="1" i="0" cap="all">
                          <a:solidFill>
                            <a:srgbClr val="222222"/>
                          </a:solidFill>
                          <a:latin typeface="var(--sds-font-family-01)"/>
                          <a:ea typeface="var(--sds-font-family-01)"/>
                        </a:rPr>
                        <a:t>Negative Count</a:t>
                      </a:r>
                      <a:endParaRPr sz="1000" b="1" i="0" cap="all">
                        <a:solidFill>
                          <a:srgbClr val="222222"/>
                        </a:solidFill>
                        <a:latin typeface="var(--sds-font-family-01)"/>
                        <a:ea typeface="var(--sds-font-family-01)"/>
                      </a:endParaRPr>
                    </a:p>
                  </a:txBody>
                  <a:tcPr marL="0" marR="0" marT="0" marB="0"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r>
              <a:tr h="141605">
                <a:tc>
                  <a:txBody>
                    <a:bodyPr/>
                    <a:p>
                      <a:pPr marL="0" indent="0" algn="l" fontAlgn="t">
                        <a:spcBef>
                          <a:spcPct val="0"/>
                        </a:spcBef>
                        <a:spcAft>
                          <a:spcPct val="0"/>
                        </a:spcAft>
                      </a:pPr>
                      <a:r>
                        <a:rPr sz="1000" b="0" i="0">
                          <a:solidFill>
                            <a:srgbClr val="222222"/>
                          </a:solidFill>
                          <a:latin typeface="var(--sds-font-family-01)"/>
                          <a:ea typeface="var(--sds-font-family-01)"/>
                        </a:rPr>
                        <a:t>the</a:t>
                      </a:r>
                      <a:endParaRPr sz="1000" b="0" i="0">
                        <a:solidFill>
                          <a:srgbClr val="222222"/>
                        </a:solidFill>
                        <a:latin typeface="var(--sds-font-family-01)"/>
                        <a:ea typeface="var(--sds-font-family-01)"/>
                      </a:endParaRPr>
                    </a:p>
                  </a:txBody>
                  <a:tcPr marL="0" marR="0" marT="0" marB="0" anchor="t"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lgn="l" fontAlgn="t">
                        <a:spcBef>
                          <a:spcPct val="0"/>
                        </a:spcBef>
                        <a:spcAft>
                          <a:spcPct val="0"/>
                        </a:spcAft>
                      </a:pPr>
                      <a:r>
                        <a:rPr sz="1000" b="0" i="0">
                          <a:solidFill>
                            <a:srgbClr val="222222"/>
                          </a:solidFill>
                          <a:latin typeface="var(--sds-font-family-01)"/>
                          <a:ea typeface="var(--sds-font-family-01)"/>
                        </a:rPr>
                        <a:t>6</a:t>
                      </a:r>
                      <a:endParaRPr sz="1000" b="0" i="0">
                        <a:solidFill>
                          <a:srgbClr val="222222"/>
                        </a:solidFill>
                        <a:latin typeface="var(--sds-font-family-01)"/>
                        <a:ea typeface="var(--sds-font-family-01)"/>
                      </a:endParaRPr>
                    </a:p>
                  </a:txBody>
                  <a:tcPr marL="0" marR="0" marT="0" marB="0" anchor="t"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lgn="l" fontAlgn="t">
                        <a:spcBef>
                          <a:spcPct val="0"/>
                        </a:spcBef>
                        <a:spcAft>
                          <a:spcPct val="0"/>
                        </a:spcAft>
                      </a:pPr>
                      <a:r>
                        <a:rPr sz="1000" b="0" i="0">
                          <a:solidFill>
                            <a:srgbClr val="222222"/>
                          </a:solidFill>
                          <a:latin typeface="var(--sds-font-family-01)"/>
                          <a:ea typeface="var(--sds-font-family-01)"/>
                        </a:rPr>
                        <a:t>6</a:t>
                      </a:r>
                      <a:endParaRPr sz="1000" b="0" i="0">
                        <a:solidFill>
                          <a:srgbClr val="222222"/>
                        </a:solidFill>
                        <a:latin typeface="var(--sds-font-family-01)"/>
                        <a:ea typeface="var(--sds-font-family-01)"/>
                      </a:endParaRPr>
                    </a:p>
                  </a:txBody>
                  <a:tcPr marL="0" marR="0" marT="0" marB="0" anchor="t"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r>
              <a:tr h="141605">
                <a:tc>
                  <a:txBody>
                    <a:bodyPr/>
                    <a:p>
                      <a:pPr marL="0" indent="0" algn="l" fontAlgn="t">
                        <a:spcBef>
                          <a:spcPct val="0"/>
                        </a:spcBef>
                        <a:spcAft>
                          <a:spcPct val="0"/>
                        </a:spcAft>
                      </a:pPr>
                      <a:r>
                        <a:rPr sz="1000" b="0" i="0">
                          <a:solidFill>
                            <a:srgbClr val="222222"/>
                          </a:solidFill>
                          <a:latin typeface="var(--sds-font-family-01)"/>
                          <a:ea typeface="var(--sds-font-family-01)"/>
                        </a:rPr>
                        <a:t>movie</a:t>
                      </a:r>
                      <a:endParaRPr sz="1000" b="0" i="0">
                        <a:solidFill>
                          <a:srgbClr val="222222"/>
                        </a:solidFill>
                        <a:latin typeface="var(--sds-font-family-01)"/>
                        <a:ea typeface="var(--sds-font-family-01)"/>
                      </a:endParaRPr>
                    </a:p>
                  </a:txBody>
                  <a:tcPr marL="0" marR="0" marT="0" marB="0" anchor="t"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lgn="l" fontAlgn="t">
                        <a:spcBef>
                          <a:spcPct val="0"/>
                        </a:spcBef>
                        <a:spcAft>
                          <a:spcPct val="0"/>
                        </a:spcAft>
                      </a:pPr>
                      <a:r>
                        <a:rPr sz="1000" b="0" i="0">
                          <a:solidFill>
                            <a:srgbClr val="222222"/>
                          </a:solidFill>
                          <a:latin typeface="var(--sds-font-family-01)"/>
                          <a:ea typeface="var(--sds-font-family-01)"/>
                        </a:rPr>
                        <a:t>3</a:t>
                      </a:r>
                      <a:endParaRPr sz="1000" b="0" i="0">
                        <a:solidFill>
                          <a:srgbClr val="222222"/>
                        </a:solidFill>
                        <a:latin typeface="var(--sds-font-family-01)"/>
                        <a:ea typeface="var(--sds-font-family-01)"/>
                      </a:endParaRPr>
                    </a:p>
                  </a:txBody>
                  <a:tcPr marL="0" marR="0" marT="0" marB="0" anchor="t"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lgn="l" fontAlgn="t">
                        <a:spcBef>
                          <a:spcPct val="0"/>
                        </a:spcBef>
                        <a:spcAft>
                          <a:spcPct val="0"/>
                        </a:spcAft>
                      </a:pPr>
                      <a:r>
                        <a:rPr sz="1000" b="0" i="0">
                          <a:solidFill>
                            <a:srgbClr val="222222"/>
                          </a:solidFill>
                          <a:latin typeface="var(--sds-font-family-01)"/>
                          <a:ea typeface="var(--sds-font-family-01)"/>
                        </a:rPr>
                        <a:t>3</a:t>
                      </a:r>
                      <a:endParaRPr sz="1000" b="0" i="0">
                        <a:solidFill>
                          <a:srgbClr val="222222"/>
                        </a:solidFill>
                        <a:latin typeface="var(--sds-font-family-01)"/>
                        <a:ea typeface="var(--sds-font-family-01)"/>
                      </a:endParaRPr>
                    </a:p>
                  </a:txBody>
                  <a:tcPr marL="0" marR="0" marT="0" marB="0" anchor="t"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r>
              <a:tr h="141605">
                <a:tc>
                  <a:txBody>
                    <a:bodyPr/>
                    <a:p>
                      <a:pPr marL="0" indent="0" algn="l" fontAlgn="t">
                        <a:spcBef>
                          <a:spcPct val="0"/>
                        </a:spcBef>
                        <a:spcAft>
                          <a:spcPct val="0"/>
                        </a:spcAft>
                      </a:pPr>
                      <a:r>
                        <a:rPr sz="1000" b="0" i="0">
                          <a:solidFill>
                            <a:srgbClr val="222222"/>
                          </a:solidFill>
                          <a:latin typeface="var(--sds-font-family-01)"/>
                          <a:ea typeface="var(--sds-font-family-01)"/>
                        </a:rPr>
                        <a:t>was</a:t>
                      </a:r>
                      <a:endParaRPr sz="1000" b="0" i="0">
                        <a:solidFill>
                          <a:srgbClr val="222222"/>
                        </a:solidFill>
                        <a:latin typeface="var(--sds-font-family-01)"/>
                        <a:ea typeface="var(--sds-font-family-01)"/>
                      </a:endParaRPr>
                    </a:p>
                  </a:txBody>
                  <a:tcPr marL="0" marR="0" marT="0" marB="0" anchor="t"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lgn="l" fontAlgn="t">
                        <a:spcBef>
                          <a:spcPct val="0"/>
                        </a:spcBef>
                        <a:spcAft>
                          <a:spcPct val="0"/>
                        </a:spcAft>
                      </a:pPr>
                      <a:r>
                        <a:rPr sz="1000" b="0" i="0">
                          <a:solidFill>
                            <a:srgbClr val="222222"/>
                          </a:solidFill>
                          <a:latin typeface="var(--sds-font-family-01)"/>
                          <a:ea typeface="var(--sds-font-family-01)"/>
                        </a:rPr>
                        <a:t>3</a:t>
                      </a:r>
                      <a:endParaRPr sz="1000" b="0" i="0">
                        <a:solidFill>
                          <a:srgbClr val="222222"/>
                        </a:solidFill>
                        <a:latin typeface="var(--sds-font-family-01)"/>
                        <a:ea typeface="var(--sds-font-family-01)"/>
                      </a:endParaRPr>
                    </a:p>
                  </a:txBody>
                  <a:tcPr marL="0" marR="0" marT="0" marB="0" anchor="t"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lgn="l" fontAlgn="t">
                        <a:spcBef>
                          <a:spcPct val="0"/>
                        </a:spcBef>
                        <a:spcAft>
                          <a:spcPct val="0"/>
                        </a:spcAft>
                      </a:pPr>
                      <a:r>
                        <a:rPr sz="1000" b="0" i="0">
                          <a:solidFill>
                            <a:srgbClr val="222222"/>
                          </a:solidFill>
                          <a:latin typeface="var(--sds-font-family-01)"/>
                          <a:ea typeface="var(--sds-font-family-01)"/>
                        </a:rPr>
                        <a:t>3</a:t>
                      </a:r>
                      <a:endParaRPr sz="1000" b="0" i="0">
                        <a:solidFill>
                          <a:srgbClr val="222222"/>
                        </a:solidFill>
                        <a:latin typeface="var(--sds-font-family-01)"/>
                        <a:ea typeface="var(--sds-font-family-01)"/>
                      </a:endParaRPr>
                    </a:p>
                  </a:txBody>
                  <a:tcPr marL="0" marR="0" marT="0" marB="0" anchor="t"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r>
              <a:tr h="141605">
                <a:tc>
                  <a:txBody>
                    <a:bodyPr/>
                    <a:p>
                      <a:pPr marL="0" indent="0" algn="l" fontAlgn="t">
                        <a:spcBef>
                          <a:spcPct val="0"/>
                        </a:spcBef>
                        <a:spcAft>
                          <a:spcPct val="0"/>
                        </a:spcAft>
                      </a:pPr>
                      <a:r>
                        <a:rPr sz="1000" b="0" i="0">
                          <a:solidFill>
                            <a:srgbClr val="222222"/>
                          </a:solidFill>
                          <a:latin typeface="var(--sds-font-family-01)"/>
                          <a:ea typeface="var(--sds-font-family-01)"/>
                        </a:rPr>
                        <a:t>and</a:t>
                      </a:r>
                      <a:endParaRPr sz="1000" b="0" i="0">
                        <a:solidFill>
                          <a:srgbClr val="222222"/>
                        </a:solidFill>
                        <a:latin typeface="var(--sds-font-family-01)"/>
                        <a:ea typeface="var(--sds-font-family-01)"/>
                      </a:endParaRPr>
                    </a:p>
                  </a:txBody>
                  <a:tcPr marL="0" marR="0" marT="0" marB="0" anchor="t"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lgn="l" fontAlgn="t">
                        <a:spcBef>
                          <a:spcPct val="0"/>
                        </a:spcBef>
                        <a:spcAft>
                          <a:spcPct val="0"/>
                        </a:spcAft>
                      </a:pPr>
                      <a:r>
                        <a:rPr sz="1000" b="0" i="0">
                          <a:solidFill>
                            <a:srgbClr val="222222"/>
                          </a:solidFill>
                          <a:latin typeface="var(--sds-font-family-01)"/>
                          <a:ea typeface="var(--sds-font-family-01)"/>
                        </a:rPr>
                        <a:t>3</a:t>
                      </a:r>
                      <a:endParaRPr sz="1000" b="0" i="0">
                        <a:solidFill>
                          <a:srgbClr val="222222"/>
                        </a:solidFill>
                        <a:latin typeface="var(--sds-font-family-01)"/>
                        <a:ea typeface="var(--sds-font-family-01)"/>
                      </a:endParaRPr>
                    </a:p>
                  </a:txBody>
                  <a:tcPr marL="0" marR="0" marT="0" marB="0" anchor="t"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lgn="l" fontAlgn="t">
                        <a:spcBef>
                          <a:spcPct val="0"/>
                        </a:spcBef>
                        <a:spcAft>
                          <a:spcPct val="0"/>
                        </a:spcAft>
                      </a:pPr>
                      <a:r>
                        <a:rPr sz="1000" b="0" i="0">
                          <a:solidFill>
                            <a:srgbClr val="222222"/>
                          </a:solidFill>
                          <a:latin typeface="var(--sds-font-family-01)"/>
                          <a:ea typeface="var(--sds-font-family-01)"/>
                        </a:rPr>
                        <a:t>2</a:t>
                      </a:r>
                      <a:endParaRPr sz="1000" b="0" i="0">
                        <a:solidFill>
                          <a:srgbClr val="222222"/>
                        </a:solidFill>
                        <a:latin typeface="var(--sds-font-family-01)"/>
                        <a:ea typeface="var(--sds-font-family-01)"/>
                      </a:endParaRPr>
                    </a:p>
                  </a:txBody>
                  <a:tcPr marL="0" marR="0" marT="0" marB="0" anchor="t"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r>
              <a:tr h="141605">
                <a:tc>
                  <a:txBody>
                    <a:bodyPr/>
                    <a:p>
                      <a:pPr marL="0" indent="0" algn="l" fontAlgn="t">
                        <a:spcBef>
                          <a:spcPct val="0"/>
                        </a:spcBef>
                        <a:spcAft>
                          <a:spcPct val="0"/>
                        </a:spcAft>
                      </a:pPr>
                      <a:r>
                        <a:rPr sz="1000" b="0" i="0">
                          <a:solidFill>
                            <a:srgbClr val="222222"/>
                          </a:solidFill>
                          <a:latin typeface="var(--sds-font-family-01)"/>
                          <a:ea typeface="var(--sds-font-family-01)"/>
                        </a:rPr>
                        <a:t>i</a:t>
                      </a:r>
                      <a:endParaRPr sz="1000" b="0" i="0">
                        <a:solidFill>
                          <a:srgbClr val="222222"/>
                        </a:solidFill>
                        <a:latin typeface="var(--sds-font-family-01)"/>
                        <a:ea typeface="var(--sds-font-family-01)"/>
                      </a:endParaRPr>
                    </a:p>
                  </a:txBody>
                  <a:tcPr marL="0" marR="0" marT="0" marB="0" anchor="t"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lgn="l" fontAlgn="t">
                        <a:spcBef>
                          <a:spcPct val="0"/>
                        </a:spcBef>
                        <a:spcAft>
                          <a:spcPct val="0"/>
                        </a:spcAft>
                      </a:pPr>
                      <a:r>
                        <a:rPr sz="1000" b="0" i="0">
                          <a:solidFill>
                            <a:srgbClr val="222222"/>
                          </a:solidFill>
                          <a:latin typeface="var(--sds-font-family-01)"/>
                          <a:ea typeface="var(--sds-font-family-01)"/>
                        </a:rPr>
                        <a:t>3</a:t>
                      </a:r>
                      <a:endParaRPr sz="1000" b="0" i="0">
                        <a:solidFill>
                          <a:srgbClr val="222222"/>
                        </a:solidFill>
                        <a:latin typeface="var(--sds-font-family-01)"/>
                        <a:ea typeface="var(--sds-font-family-01)"/>
                      </a:endParaRPr>
                    </a:p>
                  </a:txBody>
                  <a:tcPr marL="0" marR="0" marT="0" marB="0" anchor="t"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lgn="l" fontAlgn="t">
                        <a:spcBef>
                          <a:spcPct val="0"/>
                        </a:spcBef>
                        <a:spcAft>
                          <a:spcPct val="0"/>
                        </a:spcAft>
                      </a:pPr>
                      <a:r>
                        <a:rPr sz="1000" b="0" i="0">
                          <a:solidFill>
                            <a:srgbClr val="222222"/>
                          </a:solidFill>
                          <a:latin typeface="var(--sds-font-family-01)"/>
                          <a:ea typeface="var(--sds-font-family-01)"/>
                        </a:rPr>
                        <a:t>3</a:t>
                      </a:r>
                      <a:endParaRPr sz="1000" b="0" i="0">
                        <a:solidFill>
                          <a:srgbClr val="222222"/>
                        </a:solidFill>
                        <a:latin typeface="var(--sds-font-family-01)"/>
                        <a:ea typeface="var(--sds-font-family-01)"/>
                      </a:endParaRPr>
                    </a:p>
                  </a:txBody>
                  <a:tcPr marL="0" marR="0" marT="0" marB="0" anchor="t"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r>
              <a:tr h="141605">
                <a:tc>
                  <a:txBody>
                    <a:bodyPr/>
                    <a:p>
                      <a:pPr marL="0" indent="0" algn="l" fontAlgn="t">
                        <a:spcBef>
                          <a:spcPct val="0"/>
                        </a:spcBef>
                        <a:spcAft>
                          <a:spcPct val="0"/>
                        </a:spcAft>
                      </a:pPr>
                      <a:r>
                        <a:rPr sz="1000" b="0" i="0">
                          <a:solidFill>
                            <a:srgbClr val="222222"/>
                          </a:solidFill>
                          <a:latin typeface="var(--sds-font-family-01)"/>
                          <a:ea typeface="var(--sds-font-family-01)"/>
                        </a:rPr>
                        <a:t>it</a:t>
                      </a:r>
                      <a:endParaRPr sz="1000" b="0" i="0">
                        <a:solidFill>
                          <a:srgbClr val="222222"/>
                        </a:solidFill>
                        <a:latin typeface="var(--sds-font-family-01)"/>
                        <a:ea typeface="var(--sds-font-family-01)"/>
                      </a:endParaRPr>
                    </a:p>
                  </a:txBody>
                  <a:tcPr marL="0" marR="0" marT="0" marB="0" anchor="t"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lgn="l" fontAlgn="t">
                        <a:spcBef>
                          <a:spcPct val="0"/>
                        </a:spcBef>
                        <a:spcAft>
                          <a:spcPct val="0"/>
                        </a:spcAft>
                      </a:pPr>
                      <a:r>
                        <a:rPr sz="1000" b="0" i="0">
                          <a:solidFill>
                            <a:srgbClr val="222222"/>
                          </a:solidFill>
                          <a:latin typeface="var(--sds-font-family-01)"/>
                          <a:ea typeface="var(--sds-font-family-01)"/>
                        </a:rPr>
                        <a:t>3</a:t>
                      </a:r>
                      <a:endParaRPr sz="1000" b="0" i="0">
                        <a:solidFill>
                          <a:srgbClr val="222222"/>
                        </a:solidFill>
                        <a:latin typeface="var(--sds-font-family-01)"/>
                        <a:ea typeface="var(--sds-font-family-01)"/>
                      </a:endParaRPr>
                    </a:p>
                  </a:txBody>
                  <a:tcPr marL="0" marR="0" marT="0" marB="0" anchor="t"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lgn="l" fontAlgn="t">
                        <a:spcBef>
                          <a:spcPct val="0"/>
                        </a:spcBef>
                        <a:spcAft>
                          <a:spcPct val="0"/>
                        </a:spcAft>
                      </a:pPr>
                      <a:r>
                        <a:rPr sz="1000" b="0" i="0">
                          <a:solidFill>
                            <a:srgbClr val="222222"/>
                          </a:solidFill>
                          <a:latin typeface="var(--sds-font-family-01)"/>
                          <a:ea typeface="var(--sds-font-family-01)"/>
                        </a:rPr>
                        <a:t>3</a:t>
                      </a:r>
                      <a:endParaRPr sz="1000" b="0" i="0">
                        <a:solidFill>
                          <a:srgbClr val="222222"/>
                        </a:solidFill>
                        <a:latin typeface="var(--sds-font-family-01)"/>
                        <a:ea typeface="var(--sds-font-family-01)"/>
                      </a:endParaRPr>
                    </a:p>
                  </a:txBody>
                  <a:tcPr marL="0" marR="0" marT="0" marB="0" anchor="t"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r>
              <a:tr h="141605">
                <a:tc>
                  <a:txBody>
                    <a:bodyPr/>
                    <a:p>
                      <a:pPr marL="0" indent="0" algn="l" fontAlgn="t">
                        <a:spcBef>
                          <a:spcPct val="0"/>
                        </a:spcBef>
                        <a:spcAft>
                          <a:spcPct val="0"/>
                        </a:spcAft>
                      </a:pPr>
                      <a:r>
                        <a:rPr sz="1000" b="0" i="0">
                          <a:solidFill>
                            <a:srgbClr val="222222"/>
                          </a:solidFill>
                          <a:latin typeface="var(--sds-font-family-01)"/>
                          <a:ea typeface="var(--sds-font-family-01)"/>
                        </a:rPr>
                        <a:t>best</a:t>
                      </a:r>
                      <a:endParaRPr sz="1000" b="0" i="0">
                        <a:solidFill>
                          <a:srgbClr val="222222"/>
                        </a:solidFill>
                        <a:latin typeface="var(--sds-font-family-01)"/>
                        <a:ea typeface="var(--sds-font-family-01)"/>
                      </a:endParaRPr>
                    </a:p>
                  </a:txBody>
                  <a:tcPr marL="0" marR="0" marT="0" marB="0" anchor="t"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lgn="l" fontAlgn="t">
                        <a:spcBef>
                          <a:spcPct val="0"/>
                        </a:spcBef>
                        <a:spcAft>
                          <a:spcPct val="0"/>
                        </a:spcAft>
                      </a:pPr>
                      <a:r>
                        <a:rPr sz="1000" b="0" i="0">
                          <a:solidFill>
                            <a:srgbClr val="222222"/>
                          </a:solidFill>
                          <a:latin typeface="var(--sds-font-family-01)"/>
                          <a:ea typeface="var(--sds-font-family-01)"/>
                        </a:rPr>
                        <a:t>1</a:t>
                      </a:r>
                      <a:endParaRPr sz="1000" b="0" i="0">
                        <a:solidFill>
                          <a:srgbClr val="222222"/>
                        </a:solidFill>
                        <a:latin typeface="var(--sds-font-family-01)"/>
                        <a:ea typeface="var(--sds-font-family-01)"/>
                      </a:endParaRPr>
                    </a:p>
                  </a:txBody>
                  <a:tcPr marL="0" marR="0" marT="0" marB="0" anchor="t"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lgn="l" fontAlgn="t">
                        <a:spcBef>
                          <a:spcPct val="0"/>
                        </a:spcBef>
                        <a:spcAft>
                          <a:spcPct val="0"/>
                        </a:spcAft>
                      </a:pPr>
                      <a:r>
                        <a:rPr sz="1000" b="0" i="0">
                          <a:solidFill>
                            <a:srgbClr val="222222"/>
                          </a:solidFill>
                          <a:latin typeface="var(--sds-font-family-01)"/>
                          <a:ea typeface="var(--sds-font-family-01)"/>
                        </a:rPr>
                        <a:t>0</a:t>
                      </a:r>
                      <a:endParaRPr sz="1000" b="0" i="0">
                        <a:solidFill>
                          <a:srgbClr val="222222"/>
                        </a:solidFill>
                        <a:latin typeface="var(--sds-font-family-01)"/>
                        <a:ea typeface="var(--sds-font-family-01)"/>
                      </a:endParaRPr>
                    </a:p>
                  </a:txBody>
                  <a:tcPr marL="0" marR="0" marT="0" marB="0" anchor="t"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r>
              <a:tr h="141605">
                <a:tc>
                  <a:txBody>
                    <a:bodyPr/>
                    <a:p>
                      <a:pPr marL="0" indent="0" algn="l" fontAlgn="t">
                        <a:spcBef>
                          <a:spcPct val="0"/>
                        </a:spcBef>
                        <a:spcAft>
                          <a:spcPct val="0"/>
                        </a:spcAft>
                      </a:pPr>
                      <a:r>
                        <a:rPr sz="1000" b="0" i="0">
                          <a:solidFill>
                            <a:srgbClr val="222222"/>
                          </a:solidFill>
                          <a:latin typeface="var(--sds-font-family-01)"/>
                          <a:ea typeface="var(--sds-font-family-01)"/>
                        </a:rPr>
                        <a:t>film</a:t>
                      </a:r>
                      <a:endParaRPr sz="1000" b="0" i="0">
                        <a:solidFill>
                          <a:srgbClr val="222222"/>
                        </a:solidFill>
                        <a:latin typeface="var(--sds-font-family-01)"/>
                        <a:ea typeface="var(--sds-font-family-01)"/>
                      </a:endParaRPr>
                    </a:p>
                  </a:txBody>
                  <a:tcPr marL="0" marR="0" marT="0" marB="0" anchor="t"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lgn="l" fontAlgn="t">
                        <a:spcBef>
                          <a:spcPct val="0"/>
                        </a:spcBef>
                        <a:spcAft>
                          <a:spcPct val="0"/>
                        </a:spcAft>
                      </a:pPr>
                      <a:r>
                        <a:rPr sz="1000" b="0" i="0">
                          <a:solidFill>
                            <a:srgbClr val="222222"/>
                          </a:solidFill>
                          <a:latin typeface="var(--sds-font-family-01)"/>
                          <a:ea typeface="var(--sds-font-family-01)"/>
                        </a:rPr>
                        <a:t>2</a:t>
                      </a:r>
                      <a:endParaRPr sz="1000" b="0" i="0">
                        <a:solidFill>
                          <a:srgbClr val="222222"/>
                        </a:solidFill>
                        <a:latin typeface="var(--sds-font-family-01)"/>
                        <a:ea typeface="var(--sds-font-family-01)"/>
                      </a:endParaRPr>
                    </a:p>
                  </a:txBody>
                  <a:tcPr marL="0" marR="0" marT="0" marB="0" anchor="t"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lgn="l" fontAlgn="t">
                        <a:spcBef>
                          <a:spcPct val="0"/>
                        </a:spcBef>
                        <a:spcAft>
                          <a:spcPct val="0"/>
                        </a:spcAft>
                      </a:pPr>
                      <a:r>
                        <a:rPr sz="1000" b="0" i="0">
                          <a:solidFill>
                            <a:srgbClr val="222222"/>
                          </a:solidFill>
                          <a:latin typeface="var(--sds-font-family-01)"/>
                          <a:ea typeface="var(--sds-font-family-01)"/>
                        </a:rPr>
                        <a:t>2</a:t>
                      </a:r>
                      <a:endParaRPr sz="1000" b="0" i="0">
                        <a:solidFill>
                          <a:srgbClr val="222222"/>
                        </a:solidFill>
                        <a:latin typeface="var(--sds-font-family-01)"/>
                        <a:ea typeface="var(--sds-font-family-01)"/>
                      </a:endParaRPr>
                    </a:p>
                  </a:txBody>
                  <a:tcPr marL="0" marR="0" marT="0" marB="0" anchor="t"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r>
              <a:tr h="141605">
                <a:tc>
                  <a:txBody>
                    <a:bodyPr/>
                    <a:p>
                      <a:pPr marL="0" indent="0" algn="l" fontAlgn="t">
                        <a:spcBef>
                          <a:spcPct val="0"/>
                        </a:spcBef>
                        <a:spcAft>
                          <a:spcPct val="0"/>
                        </a:spcAft>
                      </a:pPr>
                      <a:r>
                        <a:rPr sz="1000" b="0" i="0">
                          <a:solidFill>
                            <a:srgbClr val="222222"/>
                          </a:solidFill>
                          <a:latin typeface="var(--sds-font-family-01)"/>
                          <a:ea typeface="var(--sds-font-family-01)"/>
                        </a:rPr>
                        <a:t>long</a:t>
                      </a:r>
                      <a:endParaRPr sz="1000" b="0" i="0">
                        <a:solidFill>
                          <a:srgbClr val="222222"/>
                        </a:solidFill>
                        <a:latin typeface="var(--sds-font-family-01)"/>
                        <a:ea typeface="var(--sds-font-family-01)"/>
                      </a:endParaRPr>
                    </a:p>
                  </a:txBody>
                  <a:tcPr marL="0" marR="0" marT="0" marB="0" anchor="t"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lgn="l" fontAlgn="t">
                        <a:spcBef>
                          <a:spcPct val="0"/>
                        </a:spcBef>
                        <a:spcAft>
                          <a:spcPct val="0"/>
                        </a:spcAft>
                      </a:pPr>
                      <a:r>
                        <a:rPr sz="1000" b="0" i="0">
                          <a:solidFill>
                            <a:srgbClr val="222222"/>
                          </a:solidFill>
                          <a:latin typeface="var(--sds-font-family-01)"/>
                          <a:ea typeface="var(--sds-font-family-01)"/>
                        </a:rPr>
                        <a:t>2</a:t>
                      </a:r>
                      <a:endParaRPr sz="1000" b="0" i="0">
                        <a:solidFill>
                          <a:srgbClr val="222222"/>
                        </a:solidFill>
                        <a:latin typeface="var(--sds-font-family-01)"/>
                        <a:ea typeface="var(--sds-font-family-01)"/>
                      </a:endParaRPr>
                    </a:p>
                  </a:txBody>
                  <a:tcPr marL="0" marR="0" marT="0" marB="0" anchor="t"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lgn="l" fontAlgn="t">
                        <a:spcBef>
                          <a:spcPct val="0"/>
                        </a:spcBef>
                        <a:spcAft>
                          <a:spcPct val="0"/>
                        </a:spcAft>
                      </a:pPr>
                      <a:r>
                        <a:rPr sz="1000" b="0" i="0">
                          <a:solidFill>
                            <a:srgbClr val="222222"/>
                          </a:solidFill>
                          <a:latin typeface="var(--sds-font-family-01)"/>
                          <a:ea typeface="var(--sds-font-family-01)"/>
                        </a:rPr>
                        <a:t>2</a:t>
                      </a:r>
                      <a:endParaRPr sz="1000" b="0" i="0">
                        <a:solidFill>
                          <a:srgbClr val="222222"/>
                        </a:solidFill>
                        <a:latin typeface="var(--sds-font-family-01)"/>
                        <a:ea typeface="var(--sds-font-family-01)"/>
                      </a:endParaRPr>
                    </a:p>
                  </a:txBody>
                  <a:tcPr marL="0" marR="0" marT="0" marB="0" anchor="t"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r>
              <a:tr h="141605">
                <a:tc>
                  <a:txBody>
                    <a:bodyPr/>
                    <a:p>
                      <a:pPr marL="0" indent="0" algn="l" fontAlgn="t">
                        <a:spcBef>
                          <a:spcPct val="0"/>
                        </a:spcBef>
                        <a:spcAft>
                          <a:spcPct val="0"/>
                        </a:spcAft>
                      </a:pPr>
                      <a:r>
                        <a:rPr sz="1000" b="0" i="0">
                          <a:solidFill>
                            <a:srgbClr val="222222"/>
                          </a:solidFill>
                          <a:latin typeface="var(--sds-font-family-01)"/>
                          <a:ea typeface="var(--sds-font-family-01)"/>
                        </a:rPr>
                        <a:t>time</a:t>
                      </a:r>
                      <a:endParaRPr sz="1000" b="0" i="0">
                        <a:solidFill>
                          <a:srgbClr val="222222"/>
                        </a:solidFill>
                        <a:latin typeface="var(--sds-font-family-01)"/>
                        <a:ea typeface="var(--sds-font-family-01)"/>
                      </a:endParaRPr>
                    </a:p>
                  </a:txBody>
                  <a:tcPr marL="0" marR="0" marT="0" marB="0" anchor="t"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lgn="l" fontAlgn="t">
                        <a:spcBef>
                          <a:spcPct val="0"/>
                        </a:spcBef>
                        <a:spcAft>
                          <a:spcPct val="0"/>
                        </a:spcAft>
                      </a:pPr>
                      <a:r>
                        <a:rPr sz="1000" b="0" i="0">
                          <a:solidFill>
                            <a:srgbClr val="222222"/>
                          </a:solidFill>
                          <a:latin typeface="var(--sds-font-family-01)"/>
                          <a:ea typeface="var(--sds-font-family-01)"/>
                        </a:rPr>
                        <a:t>2</a:t>
                      </a:r>
                      <a:endParaRPr sz="1000" b="0" i="0">
                        <a:solidFill>
                          <a:srgbClr val="222222"/>
                        </a:solidFill>
                        <a:latin typeface="var(--sds-font-family-01)"/>
                        <a:ea typeface="var(--sds-font-family-01)"/>
                      </a:endParaRPr>
                    </a:p>
                  </a:txBody>
                  <a:tcPr marL="0" marR="0" marT="0" marB="0" anchor="t"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lgn="l" fontAlgn="t">
                        <a:spcBef>
                          <a:spcPct val="0"/>
                        </a:spcBef>
                        <a:spcAft>
                          <a:spcPct val="0"/>
                        </a:spcAft>
                      </a:pPr>
                      <a:r>
                        <a:rPr sz="1000" b="0" i="0">
                          <a:solidFill>
                            <a:srgbClr val="222222"/>
                          </a:solidFill>
                          <a:latin typeface="var(--sds-font-family-01)"/>
                          <a:ea typeface="var(--sds-font-family-01)"/>
                        </a:rPr>
                        <a:t>2</a:t>
                      </a:r>
                      <a:endParaRPr sz="1000" b="0" i="0">
                        <a:solidFill>
                          <a:srgbClr val="222222"/>
                        </a:solidFill>
                        <a:latin typeface="var(--sds-font-family-01)"/>
                        <a:ea typeface="var(--sds-font-family-01)"/>
                      </a:endParaRPr>
                    </a:p>
                  </a:txBody>
                  <a:tcPr marL="0" marR="0" marT="0" marB="0" anchor="t"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r>
              <a:tr h="141605">
                <a:tc>
                  <a:txBody>
                    <a:bodyPr/>
                    <a:p>
                      <a:pPr marL="0" indent="0" algn="l" fontAlgn="t">
                        <a:spcBef>
                          <a:spcPct val="0"/>
                        </a:spcBef>
                        <a:spcAft>
                          <a:spcPct val="0"/>
                        </a:spcAft>
                      </a:pPr>
                      <a:r>
                        <a:rPr sz="1000" b="0" i="0">
                          <a:solidFill>
                            <a:srgbClr val="222222"/>
                          </a:solidFill>
                          <a:latin typeface="var(--sds-font-family-01)"/>
                          <a:ea typeface="var(--sds-font-family-01)"/>
                        </a:rPr>
                        <a:t>absolutely</a:t>
                      </a:r>
                      <a:endParaRPr sz="1000" b="0" i="0">
                        <a:solidFill>
                          <a:srgbClr val="222222"/>
                        </a:solidFill>
                        <a:latin typeface="var(--sds-font-family-01)"/>
                        <a:ea typeface="var(--sds-font-family-01)"/>
                      </a:endParaRPr>
                    </a:p>
                  </a:txBody>
                  <a:tcPr marL="0" marR="0" marT="0" marB="0" anchor="t"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lgn="l" fontAlgn="t">
                        <a:spcBef>
                          <a:spcPct val="0"/>
                        </a:spcBef>
                        <a:spcAft>
                          <a:spcPct val="0"/>
                        </a:spcAft>
                      </a:pPr>
                      <a:r>
                        <a:rPr sz="1000" b="0" i="0">
                          <a:solidFill>
                            <a:srgbClr val="222222"/>
                          </a:solidFill>
                          <a:latin typeface="var(--sds-font-family-01)"/>
                          <a:ea typeface="var(--sds-font-family-01)"/>
                        </a:rPr>
                        <a:t>1</a:t>
                      </a:r>
                      <a:endParaRPr sz="1000" b="0" i="0">
                        <a:solidFill>
                          <a:srgbClr val="222222"/>
                        </a:solidFill>
                        <a:latin typeface="var(--sds-font-family-01)"/>
                        <a:ea typeface="var(--sds-font-family-01)"/>
                      </a:endParaRPr>
                    </a:p>
                  </a:txBody>
                  <a:tcPr marL="0" marR="0" marT="0" marB="0" anchor="t"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lgn="l" fontAlgn="t">
                        <a:spcBef>
                          <a:spcPct val="0"/>
                        </a:spcBef>
                        <a:spcAft>
                          <a:spcPct val="0"/>
                        </a:spcAft>
                      </a:pPr>
                      <a:r>
                        <a:rPr sz="1000" b="0" i="0">
                          <a:solidFill>
                            <a:srgbClr val="222222"/>
                          </a:solidFill>
                          <a:latin typeface="var(--sds-font-family-01)"/>
                          <a:ea typeface="var(--sds-font-family-01)"/>
                        </a:rPr>
                        <a:t>1</a:t>
                      </a:r>
                      <a:endParaRPr sz="1000" b="0" i="0">
                        <a:solidFill>
                          <a:srgbClr val="222222"/>
                        </a:solidFill>
                        <a:latin typeface="var(--sds-font-family-01)"/>
                        <a:ea typeface="var(--sds-font-family-01)"/>
                      </a:endParaRPr>
                    </a:p>
                  </a:txBody>
                  <a:tcPr marL="0" marR="0" marT="0" marB="0" anchor="t"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r>
              <a:tr h="141605">
                <a:tc>
                  <a:txBody>
                    <a:bodyPr/>
                    <a:p>
                      <a:pPr marL="0" indent="0" algn="l" fontAlgn="t">
                        <a:spcBef>
                          <a:spcPct val="0"/>
                        </a:spcBef>
                        <a:spcAft>
                          <a:spcPct val="0"/>
                        </a:spcAft>
                      </a:pPr>
                      <a:r>
                        <a:rPr sz="1000" b="0" i="0">
                          <a:solidFill>
                            <a:srgbClr val="222222"/>
                          </a:solidFill>
                          <a:latin typeface="var(--sds-font-family-01)"/>
                          <a:ea typeface="var(--sds-font-family-01)"/>
                        </a:rPr>
                        <a:t>fantastic</a:t>
                      </a:r>
                      <a:endParaRPr sz="1000" b="0" i="0">
                        <a:solidFill>
                          <a:srgbClr val="222222"/>
                        </a:solidFill>
                        <a:latin typeface="var(--sds-font-family-01)"/>
                        <a:ea typeface="var(--sds-font-family-01)"/>
                      </a:endParaRPr>
                    </a:p>
                  </a:txBody>
                  <a:tcPr marL="0" marR="0" marT="0" marB="0" anchor="t"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lgn="l" fontAlgn="t">
                        <a:spcBef>
                          <a:spcPct val="0"/>
                        </a:spcBef>
                        <a:spcAft>
                          <a:spcPct val="0"/>
                        </a:spcAft>
                      </a:pPr>
                      <a:r>
                        <a:rPr sz="1000" b="0" i="0">
                          <a:solidFill>
                            <a:srgbClr val="222222"/>
                          </a:solidFill>
                          <a:latin typeface="var(--sds-font-family-01)"/>
                          <a:ea typeface="var(--sds-font-family-01)"/>
                        </a:rPr>
                        <a:t>1</a:t>
                      </a:r>
                      <a:endParaRPr sz="1000" b="0" i="0">
                        <a:solidFill>
                          <a:srgbClr val="222222"/>
                        </a:solidFill>
                        <a:latin typeface="var(--sds-font-family-01)"/>
                        <a:ea typeface="var(--sds-font-family-01)"/>
                      </a:endParaRPr>
                    </a:p>
                  </a:txBody>
                  <a:tcPr marL="0" marR="0" marT="0" marB="0" anchor="t"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lgn="l" fontAlgn="t">
                        <a:spcBef>
                          <a:spcPct val="0"/>
                        </a:spcBef>
                        <a:spcAft>
                          <a:spcPct val="0"/>
                        </a:spcAft>
                      </a:pPr>
                      <a:r>
                        <a:rPr sz="1000" b="0" i="0">
                          <a:solidFill>
                            <a:srgbClr val="222222"/>
                          </a:solidFill>
                          <a:latin typeface="var(--sds-font-family-01)"/>
                          <a:ea typeface="var(--sds-font-family-01)"/>
                        </a:rPr>
                        <a:t>0</a:t>
                      </a:r>
                      <a:endParaRPr sz="1000" b="0" i="0">
                        <a:solidFill>
                          <a:srgbClr val="222222"/>
                        </a:solidFill>
                        <a:latin typeface="var(--sds-font-family-01)"/>
                        <a:ea typeface="var(--sds-font-family-01)"/>
                      </a:endParaRPr>
                    </a:p>
                  </a:txBody>
                  <a:tcPr marL="0" marR="0" marT="0" marB="0" anchor="t"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r>
              <a:tr h="141605">
                <a:tc>
                  <a:txBody>
                    <a:bodyPr/>
                    <a:p>
                      <a:pPr marL="0" indent="0" algn="l" fontAlgn="t">
                        <a:spcBef>
                          <a:spcPct val="0"/>
                        </a:spcBef>
                        <a:spcAft>
                          <a:spcPct val="0"/>
                        </a:spcAft>
                      </a:pPr>
                      <a:r>
                        <a:rPr sz="1000" b="0" i="0">
                          <a:solidFill>
                            <a:srgbClr val="222222"/>
                          </a:solidFill>
                          <a:latin typeface="var(--sds-font-family-01)"/>
                          <a:ea typeface="var(--sds-font-family-01)"/>
                        </a:rPr>
                        <a:t>highly</a:t>
                      </a:r>
                      <a:endParaRPr sz="1000" b="0" i="0">
                        <a:solidFill>
                          <a:srgbClr val="222222"/>
                        </a:solidFill>
                        <a:latin typeface="var(--sds-font-family-01)"/>
                        <a:ea typeface="var(--sds-font-family-01)"/>
                      </a:endParaRPr>
                    </a:p>
                  </a:txBody>
                  <a:tcPr marL="0" marR="0" marT="0" marB="0" anchor="t"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lgn="l" fontAlgn="t">
                        <a:spcBef>
                          <a:spcPct val="0"/>
                        </a:spcBef>
                        <a:spcAft>
                          <a:spcPct val="0"/>
                        </a:spcAft>
                      </a:pPr>
                      <a:r>
                        <a:rPr sz="1000" b="0" i="0">
                          <a:solidFill>
                            <a:srgbClr val="222222"/>
                          </a:solidFill>
                          <a:latin typeface="var(--sds-font-family-01)"/>
                          <a:ea typeface="var(--sds-font-family-01)"/>
                        </a:rPr>
                        <a:t>1</a:t>
                      </a:r>
                      <a:endParaRPr sz="1000" b="0" i="0">
                        <a:solidFill>
                          <a:srgbClr val="222222"/>
                        </a:solidFill>
                        <a:latin typeface="var(--sds-font-family-01)"/>
                        <a:ea typeface="var(--sds-font-family-01)"/>
                      </a:endParaRPr>
                    </a:p>
                  </a:txBody>
                  <a:tcPr marL="0" marR="0" marT="0" marB="0" anchor="t"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lgn="l" fontAlgn="t">
                        <a:spcBef>
                          <a:spcPct val="0"/>
                        </a:spcBef>
                        <a:spcAft>
                          <a:spcPct val="0"/>
                        </a:spcAft>
                      </a:pPr>
                      <a:r>
                        <a:rPr sz="1000" b="0" i="0">
                          <a:solidFill>
                            <a:srgbClr val="222222"/>
                          </a:solidFill>
                          <a:latin typeface="var(--sds-font-family-01)"/>
                          <a:ea typeface="var(--sds-font-family-01)"/>
                        </a:rPr>
                        <a:t>0</a:t>
                      </a:r>
                      <a:endParaRPr sz="1000" b="0" i="0">
                        <a:solidFill>
                          <a:srgbClr val="222222"/>
                        </a:solidFill>
                        <a:latin typeface="var(--sds-font-family-01)"/>
                        <a:ea typeface="var(--sds-font-family-01)"/>
                      </a:endParaRPr>
                    </a:p>
                  </a:txBody>
                  <a:tcPr marL="0" marR="0" marT="0" marB="0" anchor="t"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r>
              <a:tr h="141605">
                <a:tc>
                  <a:txBody>
                    <a:bodyPr/>
                    <a:p>
                      <a:pPr marL="0" indent="0" algn="l" fontAlgn="t">
                        <a:spcBef>
                          <a:spcPct val="0"/>
                        </a:spcBef>
                        <a:spcAft>
                          <a:spcPct val="0"/>
                        </a:spcAft>
                      </a:pPr>
                      <a:r>
                        <a:rPr sz="1000" b="0" i="0">
                          <a:solidFill>
                            <a:srgbClr val="222222"/>
                          </a:solidFill>
                          <a:latin typeface="var(--sds-font-family-01)"/>
                          <a:ea typeface="var(--sds-font-family-01)"/>
                        </a:rPr>
                        <a:t>recommend</a:t>
                      </a:r>
                      <a:endParaRPr sz="1000" b="0" i="0">
                        <a:solidFill>
                          <a:srgbClr val="222222"/>
                        </a:solidFill>
                        <a:latin typeface="var(--sds-font-family-01)"/>
                        <a:ea typeface="var(--sds-font-family-01)"/>
                      </a:endParaRPr>
                    </a:p>
                  </a:txBody>
                  <a:tcPr marL="0" marR="0" marT="0" marB="0" anchor="t"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lgn="l" fontAlgn="t">
                        <a:spcBef>
                          <a:spcPct val="0"/>
                        </a:spcBef>
                        <a:spcAft>
                          <a:spcPct val="0"/>
                        </a:spcAft>
                      </a:pPr>
                      <a:r>
                        <a:rPr sz="1000" b="0" i="0">
                          <a:solidFill>
                            <a:srgbClr val="222222"/>
                          </a:solidFill>
                          <a:latin typeface="var(--sds-font-family-01)"/>
                          <a:ea typeface="var(--sds-font-family-01)"/>
                        </a:rPr>
                        <a:t>1</a:t>
                      </a:r>
                      <a:endParaRPr sz="1000" b="0" i="0">
                        <a:solidFill>
                          <a:srgbClr val="222222"/>
                        </a:solidFill>
                        <a:latin typeface="var(--sds-font-family-01)"/>
                        <a:ea typeface="var(--sds-font-family-01)"/>
                      </a:endParaRPr>
                    </a:p>
                  </a:txBody>
                  <a:tcPr marL="0" marR="0" marT="0" marB="0" anchor="t"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lgn="l" fontAlgn="t">
                        <a:spcBef>
                          <a:spcPct val="0"/>
                        </a:spcBef>
                        <a:spcAft>
                          <a:spcPct val="0"/>
                        </a:spcAft>
                      </a:pPr>
                      <a:r>
                        <a:rPr sz="1000" b="0" i="0">
                          <a:solidFill>
                            <a:srgbClr val="222222"/>
                          </a:solidFill>
                          <a:latin typeface="var(--sds-font-family-01)"/>
                          <a:ea typeface="var(--sds-font-family-01)"/>
                        </a:rPr>
                        <a:t>1</a:t>
                      </a:r>
                      <a:endParaRPr sz="1000" b="0" i="0">
                        <a:solidFill>
                          <a:srgbClr val="222222"/>
                        </a:solidFill>
                        <a:latin typeface="var(--sds-font-family-01)"/>
                        <a:ea typeface="var(--sds-font-family-01)"/>
                      </a:endParaRPr>
                    </a:p>
                  </a:txBody>
                  <a:tcPr marL="0" marR="0" marT="0" marB="0" anchor="t"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r>
              <a:tr h="141605">
                <a:tc>
                  <a:txBody>
                    <a:bodyPr/>
                    <a:p>
                      <a:pPr marL="0" indent="0" algn="l" fontAlgn="t">
                        <a:spcBef>
                          <a:spcPct val="0"/>
                        </a:spcBef>
                        <a:spcAft>
                          <a:spcPct val="0"/>
                        </a:spcAft>
                      </a:pPr>
                      <a:r>
                        <a:rPr sz="1000" b="0" i="0">
                          <a:solidFill>
                            <a:srgbClr val="222222"/>
                          </a:solidFill>
                          <a:latin typeface="var(--sds-font-family-01)"/>
                          <a:ea typeface="var(--sds-font-family-01)"/>
                        </a:rPr>
                        <a:t>terrible</a:t>
                      </a:r>
                      <a:endParaRPr sz="1000" b="0" i="0">
                        <a:solidFill>
                          <a:srgbClr val="222222"/>
                        </a:solidFill>
                        <a:latin typeface="var(--sds-font-family-01)"/>
                        <a:ea typeface="var(--sds-font-family-01)"/>
                      </a:endParaRPr>
                    </a:p>
                  </a:txBody>
                  <a:tcPr marL="0" marR="0" marT="0" marB="0" anchor="t"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lgn="l" fontAlgn="t">
                        <a:spcBef>
                          <a:spcPct val="0"/>
                        </a:spcBef>
                        <a:spcAft>
                          <a:spcPct val="0"/>
                        </a:spcAft>
                      </a:pPr>
                      <a:r>
                        <a:rPr sz="1000" b="0" i="0">
                          <a:solidFill>
                            <a:srgbClr val="222222"/>
                          </a:solidFill>
                          <a:latin typeface="var(--sds-font-family-01)"/>
                          <a:ea typeface="var(--sds-font-family-01)"/>
                        </a:rPr>
                        <a:t>0</a:t>
                      </a:r>
                      <a:endParaRPr sz="1000" b="0" i="0">
                        <a:solidFill>
                          <a:srgbClr val="222222"/>
                        </a:solidFill>
                        <a:latin typeface="var(--sds-font-family-01)"/>
                        <a:ea typeface="var(--sds-font-family-01)"/>
                      </a:endParaRPr>
                    </a:p>
                  </a:txBody>
                  <a:tcPr marL="0" marR="0" marT="0" marB="0" anchor="t"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lgn="l" fontAlgn="t">
                        <a:spcBef>
                          <a:spcPct val="0"/>
                        </a:spcBef>
                        <a:spcAft>
                          <a:spcPct val="0"/>
                        </a:spcAft>
                      </a:pPr>
                      <a:r>
                        <a:rPr sz="1000" b="0" i="0">
                          <a:solidFill>
                            <a:srgbClr val="222222"/>
                          </a:solidFill>
                          <a:latin typeface="var(--sds-font-family-01)"/>
                          <a:ea typeface="var(--sds-font-family-01)"/>
                        </a:rPr>
                        <a:t>1</a:t>
                      </a:r>
                      <a:endParaRPr sz="1000" b="0" i="0">
                        <a:solidFill>
                          <a:srgbClr val="222222"/>
                        </a:solidFill>
                        <a:latin typeface="var(--sds-font-family-01)"/>
                        <a:ea typeface="var(--sds-font-family-01)"/>
                      </a:endParaRPr>
                    </a:p>
                  </a:txBody>
                  <a:tcPr marL="0" marR="0" marT="0" marB="0" anchor="t"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r>
              <a:tr h="141605">
                <a:tc>
                  <a:txBody>
                    <a:bodyPr/>
                    <a:p>
                      <a:pPr marL="0" indent="0" algn="l" fontAlgn="t">
                        <a:spcBef>
                          <a:spcPct val="0"/>
                        </a:spcBef>
                        <a:spcAft>
                          <a:spcPct val="0"/>
                        </a:spcAft>
                      </a:pPr>
                      <a:r>
                        <a:rPr sz="1000" b="0" i="0">
                          <a:solidFill>
                            <a:srgbClr val="222222"/>
                          </a:solidFill>
                          <a:latin typeface="var(--sds-font-family-01)"/>
                          <a:ea typeface="var(--sds-font-family-01)"/>
                        </a:rPr>
                        <a:t>hated</a:t>
                      </a:r>
                      <a:endParaRPr sz="1000" b="0" i="0">
                        <a:solidFill>
                          <a:srgbClr val="222222"/>
                        </a:solidFill>
                        <a:latin typeface="var(--sds-font-family-01)"/>
                        <a:ea typeface="var(--sds-font-family-01)"/>
                      </a:endParaRPr>
                    </a:p>
                  </a:txBody>
                  <a:tcPr marL="0" marR="0" marT="0" marB="0" anchor="t"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lgn="l" fontAlgn="t">
                        <a:spcBef>
                          <a:spcPct val="0"/>
                        </a:spcBef>
                        <a:spcAft>
                          <a:spcPct val="0"/>
                        </a:spcAft>
                      </a:pPr>
                      <a:r>
                        <a:rPr sz="1000" b="0" i="0">
                          <a:solidFill>
                            <a:srgbClr val="222222"/>
                          </a:solidFill>
                          <a:latin typeface="var(--sds-font-family-01)"/>
                          <a:ea typeface="var(--sds-font-family-01)"/>
                        </a:rPr>
                        <a:t>0</a:t>
                      </a:r>
                      <a:endParaRPr sz="1000" b="0" i="0">
                        <a:solidFill>
                          <a:srgbClr val="222222"/>
                        </a:solidFill>
                        <a:latin typeface="var(--sds-font-family-01)"/>
                        <a:ea typeface="var(--sds-font-family-01)"/>
                      </a:endParaRPr>
                    </a:p>
                  </a:txBody>
                  <a:tcPr marL="0" marR="0" marT="0" marB="0" anchor="t"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lgn="l" fontAlgn="t">
                        <a:spcBef>
                          <a:spcPct val="0"/>
                        </a:spcBef>
                        <a:spcAft>
                          <a:spcPct val="0"/>
                        </a:spcAft>
                      </a:pPr>
                      <a:r>
                        <a:rPr sz="1000" b="0" i="0">
                          <a:solidFill>
                            <a:srgbClr val="222222"/>
                          </a:solidFill>
                          <a:latin typeface="var(--sds-font-family-01)"/>
                          <a:ea typeface="var(--sds-font-family-01)"/>
                        </a:rPr>
                        <a:t>1</a:t>
                      </a:r>
                      <a:endParaRPr sz="1000" b="0" i="0">
                        <a:solidFill>
                          <a:srgbClr val="222222"/>
                        </a:solidFill>
                        <a:latin typeface="var(--sds-font-family-01)"/>
                        <a:ea typeface="var(--sds-font-family-01)"/>
                      </a:endParaRPr>
                    </a:p>
                  </a:txBody>
                  <a:tcPr marL="0" marR="0" marT="0" marB="0" anchor="t"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r>
              <a:tr h="141605">
                <a:tc>
                  <a:txBody>
                    <a:bodyPr/>
                    <a:p>
                      <a:pPr marL="0" indent="0" algn="l" fontAlgn="t">
                        <a:spcBef>
                          <a:spcPct val="0"/>
                        </a:spcBef>
                        <a:spcAft>
                          <a:spcPct val="0"/>
                        </a:spcAft>
                      </a:pPr>
                      <a:r>
                        <a:rPr sz="1000" b="0" i="0">
                          <a:solidFill>
                            <a:srgbClr val="222222"/>
                          </a:solidFill>
                          <a:latin typeface="var(--sds-font-family-01)"/>
                          <a:ea typeface="var(--sds-font-family-01)"/>
                        </a:rPr>
                        <a:t>worst</a:t>
                      </a:r>
                      <a:endParaRPr sz="1000" b="0" i="0">
                        <a:solidFill>
                          <a:srgbClr val="222222"/>
                        </a:solidFill>
                        <a:latin typeface="var(--sds-font-family-01)"/>
                        <a:ea typeface="var(--sds-font-family-01)"/>
                      </a:endParaRPr>
                    </a:p>
                  </a:txBody>
                  <a:tcPr marL="0" marR="0" marT="0" marB="0" anchor="t"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lgn="l" fontAlgn="t">
                        <a:spcBef>
                          <a:spcPct val="0"/>
                        </a:spcBef>
                        <a:spcAft>
                          <a:spcPct val="0"/>
                        </a:spcAft>
                      </a:pPr>
                      <a:r>
                        <a:rPr sz="1000" b="0" i="0">
                          <a:solidFill>
                            <a:srgbClr val="222222"/>
                          </a:solidFill>
                          <a:latin typeface="var(--sds-font-family-01)"/>
                          <a:ea typeface="var(--sds-font-family-01)"/>
                        </a:rPr>
                        <a:t>0</a:t>
                      </a:r>
                      <a:endParaRPr sz="1000" b="0" i="0">
                        <a:solidFill>
                          <a:srgbClr val="222222"/>
                        </a:solidFill>
                        <a:latin typeface="var(--sds-font-family-01)"/>
                        <a:ea typeface="var(--sds-font-family-01)"/>
                      </a:endParaRPr>
                    </a:p>
                  </a:txBody>
                  <a:tcPr marL="0" marR="0" marT="0" marB="0" anchor="t"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lgn="l" fontAlgn="t">
                        <a:spcBef>
                          <a:spcPct val="0"/>
                        </a:spcBef>
                        <a:spcAft>
                          <a:spcPct val="0"/>
                        </a:spcAft>
                      </a:pPr>
                      <a:r>
                        <a:rPr sz="1000" b="0" i="0">
                          <a:solidFill>
                            <a:srgbClr val="222222"/>
                          </a:solidFill>
                          <a:latin typeface="var(--sds-font-family-01)"/>
                          <a:ea typeface="var(--sds-font-family-01)"/>
                        </a:rPr>
                        <a:t>1</a:t>
                      </a:r>
                      <a:endParaRPr sz="1000" b="0" i="0">
                        <a:solidFill>
                          <a:srgbClr val="222222"/>
                        </a:solidFill>
                        <a:latin typeface="var(--sds-font-family-01)"/>
                        <a:ea typeface="var(--sds-font-family-01)"/>
                      </a:endParaRPr>
                    </a:p>
                  </a:txBody>
                  <a:tcPr marL="0" marR="0" marT="0" marB="0" anchor="t"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r>
              <a:tr h="141605">
                <a:tc>
                  <a:txBody>
                    <a:bodyPr/>
                    <a:p>
                      <a:pPr marL="0" indent="0" algn="l" fontAlgn="t">
                        <a:spcBef>
                          <a:spcPct val="0"/>
                        </a:spcBef>
                        <a:spcAft>
                          <a:spcPct val="0"/>
                        </a:spcAft>
                      </a:pPr>
                      <a:r>
                        <a:rPr sz="1000" b="0" i="0">
                          <a:solidFill>
                            <a:srgbClr val="222222"/>
                          </a:solidFill>
                          <a:latin typeface="var(--sds-font-family-01)"/>
                          <a:ea typeface="var(--sds-font-family-01)"/>
                        </a:rPr>
                        <a:t>awful</a:t>
                      </a:r>
                      <a:endParaRPr sz="1000" b="0" i="0">
                        <a:solidFill>
                          <a:srgbClr val="222222"/>
                        </a:solidFill>
                        <a:latin typeface="var(--sds-font-family-01)"/>
                        <a:ea typeface="var(--sds-font-family-01)"/>
                      </a:endParaRPr>
                    </a:p>
                  </a:txBody>
                  <a:tcPr marL="0" marR="0" marT="0" marB="0" anchor="t"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lgn="l" fontAlgn="t">
                        <a:spcBef>
                          <a:spcPct val="0"/>
                        </a:spcBef>
                        <a:spcAft>
                          <a:spcPct val="0"/>
                        </a:spcAft>
                      </a:pPr>
                      <a:r>
                        <a:rPr sz="1000" b="0" i="0">
                          <a:solidFill>
                            <a:srgbClr val="222222"/>
                          </a:solidFill>
                          <a:latin typeface="var(--sds-font-family-01)"/>
                          <a:ea typeface="var(--sds-font-family-01)"/>
                        </a:rPr>
                        <a:t>0</a:t>
                      </a:r>
                      <a:endParaRPr sz="1000" b="0" i="0">
                        <a:solidFill>
                          <a:srgbClr val="222222"/>
                        </a:solidFill>
                        <a:latin typeface="var(--sds-font-family-01)"/>
                        <a:ea typeface="var(--sds-font-family-01)"/>
                      </a:endParaRPr>
                    </a:p>
                  </a:txBody>
                  <a:tcPr marL="0" marR="0" marT="0" marB="0" anchor="t"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lgn="l" fontAlgn="t">
                        <a:spcBef>
                          <a:spcPct val="0"/>
                        </a:spcBef>
                        <a:spcAft>
                          <a:spcPct val="0"/>
                        </a:spcAft>
                      </a:pPr>
                      <a:r>
                        <a:rPr sz="1000" b="0" i="0">
                          <a:solidFill>
                            <a:srgbClr val="222222"/>
                          </a:solidFill>
                          <a:latin typeface="var(--sds-font-family-01)"/>
                          <a:ea typeface="var(--sds-font-family-01)"/>
                        </a:rPr>
                        <a:t>1</a:t>
                      </a:r>
                      <a:endParaRPr sz="1000" b="0" i="0">
                        <a:solidFill>
                          <a:srgbClr val="222222"/>
                        </a:solidFill>
                        <a:latin typeface="var(--sds-font-family-01)"/>
                        <a:ea typeface="var(--sds-font-family-01)"/>
                      </a:endParaRPr>
                    </a:p>
                  </a:txBody>
                  <a:tcPr marL="0" marR="0" marT="0" marB="0" anchor="t"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r>
              <a:tr h="141605">
                <a:tc>
                  <a:txBody>
                    <a:bodyPr/>
                    <a:p>
                      <a:pPr marL="0" indent="0" algn="l" fontAlgn="t">
                        <a:spcBef>
                          <a:spcPct val="0"/>
                        </a:spcBef>
                        <a:spcAft>
                          <a:spcPct val="0"/>
                        </a:spcAft>
                      </a:pPr>
                      <a:r>
                        <a:rPr sz="1000" b="0" i="0">
                          <a:solidFill>
                            <a:srgbClr val="222222"/>
                          </a:solidFill>
                          <a:latin typeface="var(--sds-font-family-01)"/>
                          <a:ea typeface="var(--sds-font-family-01)"/>
                        </a:rPr>
                        <a:t>would</a:t>
                      </a:r>
                      <a:endParaRPr sz="1000" b="0" i="0">
                        <a:solidFill>
                          <a:srgbClr val="222222"/>
                        </a:solidFill>
                        <a:latin typeface="var(--sds-font-family-01)"/>
                        <a:ea typeface="var(--sds-font-family-01)"/>
                      </a:endParaRPr>
                    </a:p>
                  </a:txBody>
                  <a:tcPr marL="0" marR="0" marT="0" marB="0" anchor="t"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lgn="l" fontAlgn="t">
                        <a:spcBef>
                          <a:spcPct val="0"/>
                        </a:spcBef>
                        <a:spcAft>
                          <a:spcPct val="0"/>
                        </a:spcAft>
                      </a:pPr>
                      <a:r>
                        <a:rPr sz="1000" b="0" i="0">
                          <a:solidFill>
                            <a:srgbClr val="222222"/>
                          </a:solidFill>
                          <a:latin typeface="var(--sds-font-family-01)"/>
                          <a:ea typeface="var(--sds-font-family-01)"/>
                        </a:rPr>
                        <a:t>0</a:t>
                      </a:r>
                      <a:endParaRPr sz="1000" b="0" i="0">
                        <a:solidFill>
                          <a:srgbClr val="222222"/>
                        </a:solidFill>
                        <a:latin typeface="var(--sds-font-family-01)"/>
                        <a:ea typeface="var(--sds-font-family-01)"/>
                      </a:endParaRPr>
                    </a:p>
                  </a:txBody>
                  <a:tcPr marL="0" marR="0" marT="0" marB="0" anchor="t"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lgn="l" fontAlgn="t">
                        <a:spcBef>
                          <a:spcPct val="0"/>
                        </a:spcBef>
                        <a:spcAft>
                          <a:spcPct val="0"/>
                        </a:spcAft>
                      </a:pPr>
                      <a:r>
                        <a:rPr sz="1000" b="0" i="0">
                          <a:solidFill>
                            <a:srgbClr val="222222"/>
                          </a:solidFill>
                          <a:latin typeface="var(--sds-font-family-01)"/>
                          <a:ea typeface="var(--sds-font-family-01)"/>
                        </a:rPr>
                        <a:t>1</a:t>
                      </a:r>
                      <a:endParaRPr sz="1000" b="0" i="0">
                        <a:solidFill>
                          <a:srgbClr val="222222"/>
                        </a:solidFill>
                        <a:latin typeface="var(--sds-font-family-01)"/>
                        <a:ea typeface="var(--sds-font-family-01)"/>
                      </a:endParaRPr>
                    </a:p>
                  </a:txBody>
                  <a:tcPr marL="0" marR="0" marT="0" marB="0" anchor="t"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r>
              <a:tr h="141605">
                <a:tc>
                  <a:txBody>
                    <a:bodyPr/>
                    <a:p>
                      <a:pPr marL="0" indent="0" algn="l" fontAlgn="t">
                        <a:spcBef>
                          <a:spcPct val="0"/>
                        </a:spcBef>
                        <a:spcAft>
                          <a:spcPct val="0"/>
                        </a:spcAft>
                      </a:pPr>
                      <a:r>
                        <a:rPr sz="1000" b="0" i="0">
                          <a:solidFill>
                            <a:srgbClr val="222222"/>
                          </a:solidFill>
                          <a:latin typeface="var(--sds-font-family-01)"/>
                          <a:ea typeface="var(--sds-font-family-01)"/>
                        </a:rPr>
                        <a:t>not</a:t>
                      </a:r>
                      <a:endParaRPr sz="1000" b="0" i="0">
                        <a:solidFill>
                          <a:srgbClr val="222222"/>
                        </a:solidFill>
                        <a:latin typeface="var(--sds-font-family-01)"/>
                        <a:ea typeface="var(--sds-font-family-01)"/>
                      </a:endParaRPr>
                    </a:p>
                  </a:txBody>
                  <a:tcPr marL="0" marR="0" marT="0" marB="0" anchor="t"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lgn="l" fontAlgn="t">
                        <a:spcBef>
                          <a:spcPct val="0"/>
                        </a:spcBef>
                        <a:spcAft>
                          <a:spcPct val="0"/>
                        </a:spcAft>
                      </a:pPr>
                      <a:r>
                        <a:rPr sz="1000" b="0" i="0">
                          <a:solidFill>
                            <a:srgbClr val="222222"/>
                          </a:solidFill>
                          <a:latin typeface="var(--sds-font-family-01)"/>
                          <a:ea typeface="var(--sds-font-family-01)"/>
                        </a:rPr>
                        <a:t>0</a:t>
                      </a:r>
                      <a:endParaRPr sz="1000" b="0" i="0">
                        <a:solidFill>
                          <a:srgbClr val="222222"/>
                        </a:solidFill>
                        <a:latin typeface="var(--sds-font-family-01)"/>
                        <a:ea typeface="var(--sds-font-family-01)"/>
                      </a:endParaRPr>
                    </a:p>
                  </a:txBody>
                  <a:tcPr marL="0" marR="0" marT="0" marB="0" anchor="t"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lgn="l" fontAlgn="t">
                        <a:spcBef>
                          <a:spcPct val="0"/>
                        </a:spcBef>
                        <a:spcAft>
                          <a:spcPct val="0"/>
                        </a:spcAft>
                      </a:pPr>
                      <a:r>
                        <a:rPr sz="1000" b="0" i="0">
                          <a:solidFill>
                            <a:srgbClr val="222222"/>
                          </a:solidFill>
                          <a:latin typeface="var(--sds-font-family-01)"/>
                          <a:ea typeface="var(--sds-font-family-01)"/>
                        </a:rPr>
                        <a:t>1</a:t>
                      </a:r>
                      <a:endParaRPr sz="1000" b="0" i="0">
                        <a:solidFill>
                          <a:srgbClr val="222222"/>
                        </a:solidFill>
                        <a:latin typeface="var(--sds-font-family-01)"/>
                        <a:ea typeface="var(--sds-font-family-01)"/>
                      </a:endParaRPr>
                    </a:p>
                  </a:txBody>
                  <a:tcPr marL="0" marR="0" marT="0" marB="0" anchor="t"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r>
              <a:tr h="141605">
                <a:tc>
                  <a:txBody>
                    <a:bodyPr/>
                    <a:p>
                      <a:pPr marL="0" indent="0" algn="l" fontAlgn="t">
                        <a:spcBef>
                          <a:spcPct val="0"/>
                        </a:spcBef>
                        <a:spcAft>
                          <a:spcPct val="0"/>
                        </a:spcAft>
                      </a:pPr>
                      <a:r>
                        <a:rPr sz="1000" b="0" i="0">
                          <a:solidFill>
                            <a:srgbClr val="222222"/>
                          </a:solidFill>
                          <a:latin typeface="var(--sds-font-family-01)"/>
                          <a:ea typeface="var(--sds-font-family-01)"/>
                        </a:rPr>
                        <a:t>great</a:t>
                      </a:r>
                      <a:endParaRPr sz="1000" b="0" i="0">
                        <a:solidFill>
                          <a:srgbClr val="222222"/>
                        </a:solidFill>
                        <a:latin typeface="var(--sds-font-family-01)"/>
                        <a:ea typeface="var(--sds-font-family-01)"/>
                      </a:endParaRPr>
                    </a:p>
                  </a:txBody>
                  <a:tcPr marL="0" marR="0" marT="0" marB="0" anchor="t"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lgn="l" fontAlgn="t">
                        <a:spcBef>
                          <a:spcPct val="0"/>
                        </a:spcBef>
                        <a:spcAft>
                          <a:spcPct val="0"/>
                        </a:spcAft>
                      </a:pPr>
                      <a:r>
                        <a:rPr sz="1000" b="0" i="0">
                          <a:solidFill>
                            <a:srgbClr val="222222"/>
                          </a:solidFill>
                          <a:latin typeface="var(--sds-font-family-01)"/>
                          <a:ea typeface="var(--sds-font-family-01)"/>
                        </a:rPr>
                        <a:t>1</a:t>
                      </a:r>
                      <a:endParaRPr sz="1000" b="0" i="0">
                        <a:solidFill>
                          <a:srgbClr val="222222"/>
                        </a:solidFill>
                        <a:latin typeface="var(--sds-font-family-01)"/>
                        <a:ea typeface="var(--sds-font-family-01)"/>
                      </a:endParaRPr>
                    </a:p>
                  </a:txBody>
                  <a:tcPr marL="0" marR="0" marT="0" marB="0" anchor="t"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lgn="l" fontAlgn="t">
                        <a:spcBef>
                          <a:spcPct val="0"/>
                        </a:spcBef>
                        <a:spcAft>
                          <a:spcPct val="0"/>
                        </a:spcAft>
                      </a:pPr>
                      <a:r>
                        <a:rPr sz="1000" b="0" i="0">
                          <a:solidFill>
                            <a:srgbClr val="222222"/>
                          </a:solidFill>
                          <a:latin typeface="var(--sds-font-family-01)"/>
                          <a:ea typeface="var(--sds-font-family-01)"/>
                        </a:rPr>
                        <a:t>0</a:t>
                      </a:r>
                      <a:endParaRPr sz="1000" b="0" i="0">
                        <a:solidFill>
                          <a:srgbClr val="222222"/>
                        </a:solidFill>
                        <a:latin typeface="var(--sds-font-family-01)"/>
                        <a:ea typeface="var(--sds-font-family-01)"/>
                      </a:endParaRPr>
                    </a:p>
                  </a:txBody>
                  <a:tcPr marL="0" marR="0" marT="0" marB="0" anchor="t"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r>
              <a:tr h="141605">
                <a:tc>
                  <a:txBody>
                    <a:bodyPr/>
                    <a:p>
                      <a:pPr marL="0" indent="0" algn="l" fontAlgn="t">
                        <a:spcBef>
                          <a:spcPct val="0"/>
                        </a:spcBef>
                        <a:spcAft>
                          <a:spcPct val="0"/>
                        </a:spcAft>
                      </a:pPr>
                      <a:r>
                        <a:rPr sz="1000" b="0" i="0">
                          <a:solidFill>
                            <a:srgbClr val="222222"/>
                          </a:solidFill>
                          <a:latin typeface="var(--sds-font-family-01)"/>
                          <a:ea typeface="var(--sds-font-family-01)"/>
                        </a:rPr>
                        <a:t>enjoyed</a:t>
                      </a:r>
                      <a:endParaRPr sz="1000" b="0" i="0">
                        <a:solidFill>
                          <a:srgbClr val="222222"/>
                        </a:solidFill>
                        <a:latin typeface="var(--sds-font-family-01)"/>
                        <a:ea typeface="var(--sds-font-family-01)"/>
                      </a:endParaRPr>
                    </a:p>
                  </a:txBody>
                  <a:tcPr marL="0" marR="0" marT="0" marB="0" anchor="t"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lgn="l" fontAlgn="t">
                        <a:spcBef>
                          <a:spcPct val="0"/>
                        </a:spcBef>
                        <a:spcAft>
                          <a:spcPct val="0"/>
                        </a:spcAft>
                      </a:pPr>
                      <a:r>
                        <a:rPr sz="1000" b="0" i="0">
                          <a:solidFill>
                            <a:srgbClr val="222222"/>
                          </a:solidFill>
                          <a:latin typeface="var(--sds-font-family-01)"/>
                          <a:ea typeface="var(--sds-font-family-01)"/>
                        </a:rPr>
                        <a:t>1</a:t>
                      </a:r>
                      <a:endParaRPr sz="1000" b="0" i="0">
                        <a:solidFill>
                          <a:srgbClr val="222222"/>
                        </a:solidFill>
                        <a:latin typeface="var(--sds-font-family-01)"/>
                        <a:ea typeface="var(--sds-font-family-01)"/>
                      </a:endParaRPr>
                    </a:p>
                  </a:txBody>
                  <a:tcPr marL="0" marR="0" marT="0" marB="0" anchor="t"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lgn="l" fontAlgn="t">
                        <a:spcBef>
                          <a:spcPct val="0"/>
                        </a:spcBef>
                        <a:spcAft>
                          <a:spcPct val="0"/>
                        </a:spcAft>
                      </a:pPr>
                      <a:r>
                        <a:rPr sz="1000" b="0" i="0">
                          <a:solidFill>
                            <a:srgbClr val="222222"/>
                          </a:solidFill>
                          <a:latin typeface="var(--sds-font-family-01)"/>
                          <a:ea typeface="var(--sds-font-family-01)"/>
                        </a:rPr>
                        <a:t>0</a:t>
                      </a:r>
                      <a:endParaRPr sz="1000" b="0" i="0">
                        <a:solidFill>
                          <a:srgbClr val="222222"/>
                        </a:solidFill>
                        <a:latin typeface="var(--sds-font-family-01)"/>
                        <a:ea typeface="var(--sds-font-family-01)"/>
                      </a:endParaRPr>
                    </a:p>
                  </a:txBody>
                  <a:tcPr marL="0" marR="0" marT="0" marB="0" anchor="t"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r>
              <a:tr h="141605">
                <a:tc>
                  <a:txBody>
                    <a:bodyPr/>
                    <a:p>
                      <a:pPr marL="0" indent="0" algn="l" fontAlgn="t">
                        <a:spcBef>
                          <a:spcPct val="0"/>
                        </a:spcBef>
                        <a:spcAft>
                          <a:spcPct val="0"/>
                        </a:spcAft>
                      </a:pPr>
                      <a:r>
                        <a:rPr sz="1000" b="0" i="0">
                          <a:solidFill>
                            <a:srgbClr val="222222"/>
                          </a:solidFill>
                          <a:latin typeface="var(--sds-font-family-01)"/>
                          <a:ea typeface="var(--sds-font-family-01)"/>
                        </a:rPr>
                        <a:t>lot</a:t>
                      </a:r>
                      <a:endParaRPr sz="1000" b="0" i="0">
                        <a:solidFill>
                          <a:srgbClr val="222222"/>
                        </a:solidFill>
                        <a:latin typeface="var(--sds-font-family-01)"/>
                        <a:ea typeface="var(--sds-font-family-01)"/>
                      </a:endParaRPr>
                    </a:p>
                  </a:txBody>
                  <a:tcPr marL="0" marR="0" marT="0" marB="0" anchor="t"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lgn="l" fontAlgn="t">
                        <a:spcBef>
                          <a:spcPct val="0"/>
                        </a:spcBef>
                        <a:spcAft>
                          <a:spcPct val="0"/>
                        </a:spcAft>
                      </a:pPr>
                      <a:r>
                        <a:rPr sz="1000" b="0" i="0">
                          <a:solidFill>
                            <a:srgbClr val="222222"/>
                          </a:solidFill>
                          <a:latin typeface="var(--sds-font-family-01)"/>
                          <a:ea typeface="var(--sds-font-family-01)"/>
                        </a:rPr>
                        <a:t>1</a:t>
                      </a:r>
                      <a:endParaRPr sz="1000" b="0" i="0">
                        <a:solidFill>
                          <a:srgbClr val="222222"/>
                        </a:solidFill>
                        <a:latin typeface="var(--sds-font-family-01)"/>
                        <a:ea typeface="var(--sds-font-family-01)"/>
                      </a:endParaRPr>
                    </a:p>
                  </a:txBody>
                  <a:tcPr marL="0" marR="0" marT="0" marB="0" anchor="t"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lgn="l" fontAlgn="t">
                        <a:spcBef>
                          <a:spcPct val="0"/>
                        </a:spcBef>
                        <a:spcAft>
                          <a:spcPct val="0"/>
                        </a:spcAft>
                      </a:pPr>
                      <a:r>
                        <a:rPr sz="1000" b="0" i="0">
                          <a:solidFill>
                            <a:srgbClr val="222222"/>
                          </a:solidFill>
                          <a:latin typeface="var(--sds-font-family-01)"/>
                          <a:ea typeface="var(--sds-font-family-01)"/>
                        </a:rPr>
                        <a:t>0</a:t>
                      </a:r>
                      <a:endParaRPr sz="1000" b="0" i="0">
                        <a:solidFill>
                          <a:srgbClr val="222222"/>
                        </a:solidFill>
                        <a:latin typeface="var(--sds-font-family-01)"/>
                        <a:ea typeface="var(--sds-font-family-01)"/>
                      </a:endParaRPr>
                    </a:p>
                  </a:txBody>
                  <a:tcPr marL="0" marR="0" marT="0" marB="0" anchor="t"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r>
            </a:tbl>
          </a:graphicData>
        </a:graphic>
      </p:graphicFrame>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title"/>
          </p:nvPr>
        </p:nvSpPr>
        <p:spPr/>
        <p:txBody>
          <a:bodyPr>
            <a:noAutofit/>
          </a:bodyPr>
          <a:lstStyle/>
          <a:p>
            <a:r>
              <a:rPr lang="en-US" sz="3400">
                <a:latin typeface="Calibri (Headings)"/>
                <a:cs typeface="Calibri (Headings)"/>
              </a:rPr>
              <a:t>Text Classification and Na</a:t>
            </a:r>
            <a:r>
              <a:rPr lang="fr-FR" sz="3400">
                <a:latin typeface="Calibri (Headings)"/>
                <a:cs typeface="Calibri (Headings)"/>
              </a:rPr>
              <a:t>i</a:t>
            </a:r>
            <a:r>
              <a:rPr lang="en-US" sz="3400" err="1">
                <a:latin typeface="Calibri (Headings)"/>
                <a:cs typeface="Calibri (Headings)"/>
              </a:rPr>
              <a:t>ve</a:t>
            </a:r>
            <a:r>
              <a:rPr lang="en-US" sz="3400">
                <a:latin typeface="Calibri (Headings)"/>
                <a:cs typeface="Calibri (Headings)"/>
              </a:rPr>
              <a:t> Bayes</a:t>
            </a:r>
            <a:endParaRPr lang="en-US" sz="3400">
              <a:latin typeface="Calibri (Headings)"/>
              <a:ea typeface="MS PGothic" panose="020B0600070205080204" charset="-128"/>
              <a:cs typeface="Calibri (Headings)"/>
            </a:endParaRPr>
          </a:p>
        </p:txBody>
      </p:sp>
      <p:sp>
        <p:nvSpPr>
          <p:cNvPr id="16387" name="Rectangle 6"/>
          <p:cNvSpPr>
            <a:spLocks noGrp="1" noChangeArrowheads="1"/>
          </p:cNvSpPr>
          <p:nvPr>
            <p:ph idx="1"/>
          </p:nvPr>
        </p:nvSpPr>
        <p:spPr>
          <a:xfrm>
            <a:off x="3581400" y="222885"/>
            <a:ext cx="5009393" cy="3943350"/>
          </a:xfrm>
        </p:spPr>
        <p:txBody>
          <a:bodyPr>
            <a:normAutofit/>
          </a:bodyPr>
          <a:lstStyle/>
          <a:p>
            <a:pPr eaLnBrk="1" hangingPunct="1">
              <a:buFont typeface="Times" charset="0"/>
              <a:buNone/>
            </a:pPr>
            <a:r>
              <a:rPr lang="en-US" sz="3600" dirty="0">
                <a:solidFill>
                  <a:srgbClr val="A4001D"/>
                </a:solidFill>
                <a:latin typeface="Calibri" panose="020F0502020204030204"/>
                <a:ea typeface="MS PGothic" panose="020B0600070205080204" charset="-128"/>
                <a:cs typeface="Calibri" panose="020F0502020204030204"/>
              </a:rPr>
              <a:t>Sentiment and Binary Naive Bayes</a:t>
            </a:r>
            <a:endParaRPr lang="en-US" sz="3600" dirty="0">
              <a:solidFill>
                <a:srgbClr val="A4001D"/>
              </a:solidFill>
              <a:latin typeface="Calibri" panose="020F0502020204030204"/>
              <a:ea typeface="MS PGothic" panose="020B0600070205080204" charset="-128"/>
              <a:cs typeface="Calibri" panose="020F0502020204030204"/>
            </a:endParaRPr>
          </a:p>
        </p:txBody>
      </p:sp>
    </p:spTree>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title"/>
          </p:nvPr>
        </p:nvSpPr>
        <p:spPr/>
        <p:txBody>
          <a:bodyPr>
            <a:noAutofit/>
          </a:bodyPr>
          <a:lstStyle/>
          <a:p>
            <a:r>
              <a:rPr lang="en-US" sz="3400">
                <a:latin typeface="Calibri (Headings)"/>
                <a:cs typeface="Calibri (Headings)"/>
              </a:rPr>
              <a:t>Text Classification and Na</a:t>
            </a:r>
            <a:r>
              <a:rPr lang="fr-FR" sz="3400">
                <a:latin typeface="Calibri (Headings)"/>
                <a:cs typeface="Calibri (Headings)"/>
              </a:rPr>
              <a:t>i</a:t>
            </a:r>
            <a:r>
              <a:rPr lang="en-US" sz="3400" err="1">
                <a:latin typeface="Calibri (Headings)"/>
                <a:cs typeface="Calibri (Headings)"/>
              </a:rPr>
              <a:t>ve</a:t>
            </a:r>
            <a:r>
              <a:rPr lang="en-US" sz="3400">
                <a:latin typeface="Calibri (Headings)"/>
                <a:cs typeface="Calibri (Headings)"/>
              </a:rPr>
              <a:t> Bayes</a:t>
            </a:r>
            <a:endParaRPr lang="en-US" sz="3400">
              <a:latin typeface="Calibri (Headings)"/>
              <a:ea typeface="MS PGothic" panose="020B0600070205080204" charset="-128"/>
              <a:cs typeface="Calibri (Headings)"/>
            </a:endParaRPr>
          </a:p>
        </p:txBody>
      </p:sp>
      <p:sp>
        <p:nvSpPr>
          <p:cNvPr id="16387" name="Rectangle 6"/>
          <p:cNvSpPr>
            <a:spLocks noGrp="1" noChangeArrowheads="1"/>
          </p:cNvSpPr>
          <p:nvPr>
            <p:ph idx="1"/>
          </p:nvPr>
        </p:nvSpPr>
        <p:spPr>
          <a:xfrm>
            <a:off x="3505200" y="188594"/>
            <a:ext cx="5009393" cy="3943350"/>
          </a:xfrm>
        </p:spPr>
        <p:txBody>
          <a:bodyPr>
            <a:normAutofit/>
          </a:bodyPr>
          <a:lstStyle/>
          <a:p>
            <a:pPr eaLnBrk="1" hangingPunct="1">
              <a:buFont typeface="Times" charset="0"/>
              <a:buNone/>
            </a:pPr>
            <a:r>
              <a:rPr lang="en-US" sz="3600" dirty="0">
                <a:solidFill>
                  <a:srgbClr val="A4001D"/>
                </a:solidFill>
                <a:latin typeface="Calibri" panose="020F0502020204030204"/>
                <a:ea typeface="MS PGothic" panose="020B0600070205080204" charset="-128"/>
                <a:cs typeface="Calibri" panose="020F0502020204030204"/>
              </a:rPr>
              <a:t>More on Sentiment Classification</a:t>
            </a:r>
            <a:endParaRPr lang="en-US" sz="3600" dirty="0">
              <a:solidFill>
                <a:srgbClr val="A4001D"/>
              </a:solidFill>
              <a:latin typeface="Calibri" panose="020F0502020204030204"/>
              <a:ea typeface="MS PGothic" panose="020B0600070205080204" charset="-128"/>
              <a:cs typeface="Calibri" panose="020F0502020204030204"/>
            </a:endParaRPr>
          </a:p>
        </p:txBody>
      </p:sp>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Notched Right Arrow 4"/>
          <p:cNvSpPr/>
          <p:nvPr/>
        </p:nvSpPr>
        <p:spPr>
          <a:xfrm>
            <a:off x="3127249" y="2668639"/>
            <a:ext cx="1136903" cy="893711"/>
          </a:xfrm>
          <a:prstGeom prst="notched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What is the subject of this article?</a:t>
            </a:r>
            <a:endParaRPr lang="en-US" dirty="0"/>
          </a:p>
        </p:txBody>
      </p:sp>
      <p:sp>
        <p:nvSpPr>
          <p:cNvPr id="3" name="Content Placeholder 2"/>
          <p:cNvSpPr>
            <a:spLocks noGrp="1"/>
          </p:cNvSpPr>
          <p:nvPr>
            <p:ph idx="1"/>
          </p:nvPr>
        </p:nvSpPr>
        <p:spPr>
          <a:xfrm>
            <a:off x="4572000" y="1506855"/>
            <a:ext cx="3977640" cy="3429000"/>
          </a:xfrm>
        </p:spPr>
        <p:txBody>
          <a:bodyPr>
            <a:normAutofit lnSpcReduction="10000"/>
          </a:bodyPr>
          <a:lstStyle/>
          <a:p>
            <a:r>
              <a:rPr lang="en-US" dirty="0" err="1"/>
              <a:t>Antogonists</a:t>
            </a:r>
            <a:r>
              <a:rPr lang="en-US" dirty="0"/>
              <a:t> and Inhibitors</a:t>
            </a:r>
            <a:endParaRPr lang="en-US" dirty="0"/>
          </a:p>
          <a:p>
            <a:r>
              <a:rPr lang="en-US" dirty="0"/>
              <a:t>Blood Supply</a:t>
            </a:r>
            <a:endParaRPr lang="en-US" dirty="0"/>
          </a:p>
          <a:p>
            <a:r>
              <a:rPr lang="en-US" dirty="0"/>
              <a:t>Chemistry</a:t>
            </a:r>
            <a:endParaRPr lang="en-US" dirty="0"/>
          </a:p>
          <a:p>
            <a:r>
              <a:rPr lang="en-US" dirty="0"/>
              <a:t>Drug Therapy</a:t>
            </a:r>
            <a:endParaRPr lang="en-US" dirty="0"/>
          </a:p>
          <a:p>
            <a:r>
              <a:rPr lang="en-US" dirty="0"/>
              <a:t>Embryology</a:t>
            </a:r>
            <a:endParaRPr lang="en-US" dirty="0"/>
          </a:p>
          <a:p>
            <a:r>
              <a:rPr lang="en-US" dirty="0"/>
              <a:t>Epidemiology</a:t>
            </a:r>
            <a:endParaRPr lang="en-US" dirty="0"/>
          </a:p>
          <a:p>
            <a:r>
              <a:rPr lang="en-US" dirty="0"/>
              <a:t>…</a:t>
            </a:r>
            <a:endParaRPr lang="en-US" dirty="0"/>
          </a:p>
          <a:p>
            <a:endParaRPr lang="en-US" dirty="0"/>
          </a:p>
        </p:txBody>
      </p:sp>
      <p:sp>
        <p:nvSpPr>
          <p:cNvPr id="4" name="Slide Number Placeholder 3"/>
          <p:cNvSpPr>
            <a:spLocks noGrp="1"/>
          </p:cNvSpPr>
          <p:nvPr>
            <p:ph type="sldNum" sz="quarter" idx="12"/>
          </p:nvPr>
        </p:nvSpPr>
        <p:spPr/>
        <p:txBody>
          <a:bodyPr/>
          <a:lstStyle/>
          <a:p>
            <a:fld id="{10F35DC5-7E65-8247-99AB-4E984F8A921E}" type="slidenum">
              <a:rPr lang="en-US" smtClean="0"/>
            </a:fld>
            <a:endParaRPr lang="en-US"/>
          </a:p>
        </p:txBody>
      </p:sp>
      <p:sp>
        <p:nvSpPr>
          <p:cNvPr id="6" name="TextBox 5"/>
          <p:cNvSpPr txBox="1"/>
          <p:nvPr/>
        </p:nvSpPr>
        <p:spPr>
          <a:xfrm>
            <a:off x="3988321" y="800100"/>
            <a:ext cx="5198859" cy="523220"/>
          </a:xfrm>
          <a:prstGeom prst="rect">
            <a:avLst/>
          </a:prstGeom>
          <a:noFill/>
        </p:spPr>
        <p:txBody>
          <a:bodyPr wrap="none" rtlCol="0">
            <a:spAutoFit/>
          </a:bodyPr>
          <a:lstStyle/>
          <a:p>
            <a:r>
              <a:rPr lang="en-US" sz="2800" b="1" dirty="0" err="1">
                <a:latin typeface="+mn-lt"/>
              </a:rPr>
              <a:t>MeSH</a:t>
            </a:r>
            <a:r>
              <a:rPr lang="en-US" sz="2800" b="1" dirty="0">
                <a:latin typeface="+mn-lt"/>
              </a:rPr>
              <a:t> Subject Category Hierarchy</a:t>
            </a:r>
            <a:endParaRPr lang="en-US" sz="2800" b="1" dirty="0">
              <a:latin typeface="+mn-lt"/>
            </a:endParaRPr>
          </a:p>
        </p:txBody>
      </p:sp>
      <p:sp>
        <p:nvSpPr>
          <p:cNvPr id="7" name="TextBox 6"/>
          <p:cNvSpPr txBox="1"/>
          <p:nvPr/>
        </p:nvSpPr>
        <p:spPr>
          <a:xfrm>
            <a:off x="3454838" y="2792328"/>
            <a:ext cx="533400" cy="646331"/>
          </a:xfrm>
          <a:prstGeom prst="rect">
            <a:avLst/>
          </a:prstGeom>
          <a:noFill/>
        </p:spPr>
        <p:txBody>
          <a:bodyPr wrap="square" rtlCol="0">
            <a:spAutoFit/>
          </a:bodyPr>
          <a:lstStyle/>
          <a:p>
            <a:r>
              <a:rPr lang="en-US" sz="3600" dirty="0">
                <a:latin typeface="+mn-lt"/>
              </a:rPr>
              <a:t>?</a:t>
            </a:r>
            <a:endParaRPr lang="en-US" sz="3600" dirty="0">
              <a:latin typeface="+mn-lt"/>
            </a:endParaRPr>
          </a:p>
        </p:txBody>
      </p:sp>
      <p:sp>
        <p:nvSpPr>
          <p:cNvPr id="9" name="TextBox 8"/>
          <p:cNvSpPr txBox="1"/>
          <p:nvPr/>
        </p:nvSpPr>
        <p:spPr>
          <a:xfrm>
            <a:off x="762000" y="1352550"/>
            <a:ext cx="2133600" cy="646331"/>
          </a:xfrm>
          <a:prstGeom prst="rect">
            <a:avLst/>
          </a:prstGeom>
          <a:noFill/>
        </p:spPr>
        <p:txBody>
          <a:bodyPr wrap="square" rtlCol="0">
            <a:spAutoFit/>
          </a:bodyPr>
          <a:lstStyle/>
          <a:p>
            <a:r>
              <a:rPr lang="en-US" sz="1800" dirty="0">
                <a:latin typeface="Lucida Sans" panose="020B0602030504020204" charset="0"/>
              </a:rPr>
              <a:t>MEDLINE Article</a:t>
            </a:r>
            <a:endParaRPr lang="en-US" sz="1800" dirty="0">
              <a:latin typeface="Lucida Sans" panose="020B0602030504020204" charset="0"/>
            </a:endParaRPr>
          </a:p>
          <a:p>
            <a:endParaRPr lang="en-US" sz="1800" dirty="0">
              <a:latin typeface="+mn-lt"/>
            </a:endParaRPr>
          </a:p>
        </p:txBody>
      </p:sp>
      <p:pic>
        <p:nvPicPr>
          <p:cNvPr id="10" name="Picture 9" descr="medline.tiff"/>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762000" y="1809750"/>
            <a:ext cx="2009622" cy="2673350"/>
          </a:xfrm>
          <a:prstGeom prst="rect">
            <a:avLst/>
          </a:prstGeom>
          <a:ln>
            <a:solidFill>
              <a:schemeClr val="tx1"/>
            </a:solid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6"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60" y="119702"/>
            <a:ext cx="8092440" cy="680397"/>
          </a:xfrm>
        </p:spPr>
        <p:txBody>
          <a:bodyPr>
            <a:normAutofit fontScale="90000"/>
          </a:bodyPr>
          <a:lstStyle/>
          <a:p>
            <a:r>
              <a:rPr lang="en-US"/>
              <a:t>Sentiment Classification: Dealing with Negation</a:t>
            </a:r>
            <a:endParaRPr lang="en-US"/>
          </a:p>
        </p:txBody>
      </p:sp>
      <p:sp>
        <p:nvSpPr>
          <p:cNvPr id="3" name="Content Placeholder 2"/>
          <p:cNvSpPr>
            <a:spLocks noGrp="1"/>
          </p:cNvSpPr>
          <p:nvPr>
            <p:ph idx="1"/>
          </p:nvPr>
        </p:nvSpPr>
        <p:spPr>
          <a:xfrm>
            <a:off x="822960" y="971550"/>
            <a:ext cx="7543801" cy="533400"/>
          </a:xfrm>
        </p:spPr>
        <p:txBody>
          <a:bodyPr/>
          <a:lstStyle/>
          <a:p>
            <a:r>
              <a:rPr lang="en-US" dirty="0"/>
              <a:t>I really like this movie</a:t>
            </a:r>
            <a:endParaRPr lang="en-US" dirty="0"/>
          </a:p>
        </p:txBody>
      </p:sp>
      <p:sp>
        <p:nvSpPr>
          <p:cNvPr id="4" name="Content Placeholder 2"/>
          <p:cNvSpPr txBox="1"/>
          <p:nvPr/>
        </p:nvSpPr>
        <p:spPr>
          <a:xfrm>
            <a:off x="752474" y="1428750"/>
            <a:ext cx="7543801" cy="533400"/>
          </a:xfrm>
          <a:prstGeom prst="rect">
            <a:avLst/>
          </a:prstGeom>
        </p:spPr>
        <p:txBody>
          <a:bodyPr vert="horz" lIns="0" tIns="45720" rIns="0" bIns="45720" rtlCol="0">
            <a:normAutofit/>
          </a:bodyPr>
          <a:lstStyle>
            <a:lvl1pPr marL="8255" indent="-8255" algn="l" defTabSz="685800" rtl="0" eaLnBrk="1" latinLnBrk="0" hangingPunct="1">
              <a:lnSpc>
                <a:spcPct val="90000"/>
              </a:lnSpc>
              <a:spcBef>
                <a:spcPts val="900"/>
              </a:spcBef>
              <a:spcAft>
                <a:spcPts val="150"/>
              </a:spcAft>
              <a:buClr>
                <a:schemeClr val="accent1"/>
              </a:buClr>
              <a:buSzPct val="100000"/>
              <a:buFont typeface="Calibri" panose="020F0502020204030204" pitchFamily="34" charset="0"/>
              <a:buChar char=" "/>
              <a:defRPr sz="2800" kern="1200" baseline="0">
                <a:solidFill>
                  <a:schemeClr val="tx1">
                    <a:lumMod val="75000"/>
                    <a:lumOff val="25000"/>
                  </a:schemeClr>
                </a:solidFill>
                <a:latin typeface="+mn-lt"/>
                <a:ea typeface="+mn-ea"/>
                <a:cs typeface="+mn-cs"/>
              </a:defRPr>
            </a:lvl1pPr>
            <a:lvl2pPr marL="405130" indent="-254000" algn="l" defTabSz="685800" rtl="0" eaLnBrk="1" latinLnBrk="0" hangingPunct="1">
              <a:lnSpc>
                <a:spcPct val="90000"/>
              </a:lnSpc>
              <a:spcBef>
                <a:spcPts val="150"/>
              </a:spcBef>
              <a:spcAft>
                <a:spcPts val="300"/>
              </a:spcAft>
              <a:buClr>
                <a:schemeClr val="accent1"/>
              </a:buClr>
              <a:buFont typeface="Calibri" panose="020F0502020204030204" pitchFamily="34" charset="0"/>
              <a:buChar char="◦"/>
              <a:defRPr sz="2400" kern="1200" baseline="0">
                <a:solidFill>
                  <a:schemeClr val="tx1">
                    <a:lumMod val="75000"/>
                    <a:lumOff val="25000"/>
                  </a:schemeClr>
                </a:solidFill>
                <a:latin typeface="+mn-lt"/>
                <a:ea typeface="+mn-ea"/>
                <a:cs typeface="+mn-cs"/>
              </a:defRPr>
            </a:lvl2pPr>
            <a:lvl3pPr marL="516255" indent="-228600" algn="l" defTabSz="685800" rtl="0" eaLnBrk="1" latinLnBrk="0" hangingPunct="1">
              <a:lnSpc>
                <a:spcPct val="90000"/>
              </a:lnSpc>
              <a:spcBef>
                <a:spcPts val="150"/>
              </a:spcBef>
              <a:spcAft>
                <a:spcPts val="300"/>
              </a:spcAft>
              <a:buClr>
                <a:schemeClr val="accent1"/>
              </a:buClr>
              <a:buFont typeface="Calibri" panose="020F0502020204030204" pitchFamily="34" charset="0"/>
              <a:buChar char="◦"/>
              <a:defRPr sz="2000" kern="1200" baseline="0">
                <a:solidFill>
                  <a:schemeClr val="tx1">
                    <a:lumMod val="75000"/>
                    <a:lumOff val="25000"/>
                  </a:schemeClr>
                </a:solidFill>
                <a:latin typeface="+mn-lt"/>
                <a:ea typeface="+mn-ea"/>
                <a:cs typeface="+mn-cs"/>
              </a:defRPr>
            </a:lvl3pPr>
            <a:lvl4pPr marL="690880" indent="-265430" algn="l" defTabSz="685800" rtl="0" eaLnBrk="1" latinLnBrk="0" hangingPunct="1">
              <a:lnSpc>
                <a:spcPct val="90000"/>
              </a:lnSpc>
              <a:spcBef>
                <a:spcPts val="150"/>
              </a:spcBef>
              <a:spcAft>
                <a:spcPts val="300"/>
              </a:spcAft>
              <a:buClr>
                <a:schemeClr val="accent1"/>
              </a:buClr>
              <a:buFont typeface="Calibri" panose="020F0502020204030204" pitchFamily="34" charset="0"/>
              <a:buChar char="◦"/>
              <a:defRPr sz="1600" kern="1200" baseline="0">
                <a:solidFill>
                  <a:schemeClr val="tx1">
                    <a:lumMod val="75000"/>
                    <a:lumOff val="25000"/>
                  </a:schemeClr>
                </a:solidFill>
                <a:latin typeface="+mn-lt"/>
                <a:ea typeface="+mn-ea"/>
                <a:cs typeface="+mn-cs"/>
              </a:defRPr>
            </a:lvl4pPr>
            <a:lvl5pPr marL="802005" indent="-240030" algn="l" defTabSz="685800" rtl="0" eaLnBrk="1" latinLnBrk="0" hangingPunct="1">
              <a:lnSpc>
                <a:spcPct val="90000"/>
              </a:lnSpc>
              <a:spcBef>
                <a:spcPts val="150"/>
              </a:spcBef>
              <a:spcAft>
                <a:spcPts val="300"/>
              </a:spcAft>
              <a:buClr>
                <a:schemeClr val="accent1"/>
              </a:buClr>
              <a:buFont typeface="Calibri" panose="020F0502020204030204" pitchFamily="34" charset="0"/>
              <a:buChar char="◦"/>
              <a:defRPr sz="1400" kern="1200" baseline="0">
                <a:solidFill>
                  <a:schemeClr val="tx1">
                    <a:lumMod val="75000"/>
                    <a:lumOff val="25000"/>
                  </a:schemeClr>
                </a:solidFill>
                <a:latin typeface="+mj-lt"/>
                <a:ea typeface="+mn-ea"/>
                <a:cs typeface="+mn-cs"/>
              </a:defRPr>
            </a:lvl5pPr>
            <a:lvl6pPr marL="824865" indent="-171450" algn="l" defTabSz="685800" rtl="0" eaLnBrk="1" latinLnBrk="0" hangingPunct="1">
              <a:lnSpc>
                <a:spcPct val="90000"/>
              </a:lnSpc>
              <a:spcBef>
                <a:spcPts val="150"/>
              </a:spcBef>
              <a:spcAft>
                <a:spcPts val="300"/>
              </a:spcAft>
              <a:buClr>
                <a:schemeClr val="accent1"/>
              </a:buClr>
              <a:buFont typeface="Calibri" panose="020F0502020204030204" pitchFamily="34" charset="0"/>
              <a:buChar char="◦"/>
              <a:defRPr sz="1050" kern="1200">
                <a:solidFill>
                  <a:schemeClr val="tx1">
                    <a:lumMod val="75000"/>
                    <a:lumOff val="25000"/>
                  </a:schemeClr>
                </a:solidFill>
                <a:latin typeface="+mn-lt"/>
                <a:ea typeface="+mn-ea"/>
                <a:cs typeface="+mn-cs"/>
              </a:defRPr>
            </a:lvl6pPr>
            <a:lvl7pPr marL="974725" indent="-171450" algn="l" defTabSz="685800" rtl="0" eaLnBrk="1" latinLnBrk="0" hangingPunct="1">
              <a:lnSpc>
                <a:spcPct val="90000"/>
              </a:lnSpc>
              <a:spcBef>
                <a:spcPts val="150"/>
              </a:spcBef>
              <a:spcAft>
                <a:spcPts val="300"/>
              </a:spcAft>
              <a:buClr>
                <a:schemeClr val="accent1"/>
              </a:buClr>
              <a:buFont typeface="Calibri" panose="020F0502020204030204" pitchFamily="34" charset="0"/>
              <a:buChar char="◦"/>
              <a:defRPr sz="1050" kern="1200">
                <a:solidFill>
                  <a:schemeClr val="tx1">
                    <a:lumMod val="75000"/>
                    <a:lumOff val="25000"/>
                  </a:schemeClr>
                </a:solidFill>
                <a:latin typeface="+mn-lt"/>
                <a:ea typeface="+mn-ea"/>
                <a:cs typeface="+mn-cs"/>
              </a:defRPr>
            </a:lvl7pPr>
            <a:lvl8pPr marL="1125220" indent="-171450" algn="l" defTabSz="685800" rtl="0" eaLnBrk="1" latinLnBrk="0" hangingPunct="1">
              <a:lnSpc>
                <a:spcPct val="90000"/>
              </a:lnSpc>
              <a:spcBef>
                <a:spcPts val="150"/>
              </a:spcBef>
              <a:spcAft>
                <a:spcPts val="300"/>
              </a:spcAft>
              <a:buClr>
                <a:schemeClr val="accent1"/>
              </a:buClr>
              <a:buFont typeface="Calibri" panose="020F0502020204030204" pitchFamily="34" charset="0"/>
              <a:buChar char="◦"/>
              <a:defRPr sz="1050" kern="1200">
                <a:solidFill>
                  <a:schemeClr val="tx1">
                    <a:lumMod val="75000"/>
                    <a:lumOff val="25000"/>
                  </a:schemeClr>
                </a:solidFill>
                <a:latin typeface="+mn-lt"/>
                <a:ea typeface="+mn-ea"/>
                <a:cs typeface="+mn-cs"/>
              </a:defRPr>
            </a:lvl8pPr>
            <a:lvl9pPr marL="1275080" indent="-171450" algn="l" defTabSz="685800" rtl="0" eaLnBrk="1" latinLnBrk="0" hangingPunct="1">
              <a:lnSpc>
                <a:spcPct val="90000"/>
              </a:lnSpc>
              <a:spcBef>
                <a:spcPts val="150"/>
              </a:spcBef>
              <a:spcAft>
                <a:spcPts val="300"/>
              </a:spcAft>
              <a:buClr>
                <a:schemeClr val="accent1"/>
              </a:buClr>
              <a:buFont typeface="Calibri" panose="020F0502020204030204" pitchFamily="34" charset="0"/>
              <a:buChar char="◦"/>
              <a:defRPr sz="1050" kern="1200">
                <a:solidFill>
                  <a:schemeClr val="tx1">
                    <a:lumMod val="75000"/>
                    <a:lumOff val="25000"/>
                  </a:schemeClr>
                </a:solidFill>
                <a:latin typeface="+mn-lt"/>
                <a:ea typeface="+mn-ea"/>
                <a:cs typeface="+mn-cs"/>
              </a:defRPr>
            </a:lvl9pPr>
          </a:lstStyle>
          <a:p>
            <a:pPr marL="8255" marR="0" lvl="0" indent="-8255" algn="l" defTabSz="685800" rtl="0" eaLnBrk="1" fontAlgn="auto" latinLnBrk="0" hangingPunct="1">
              <a:lnSpc>
                <a:spcPct val="90000"/>
              </a:lnSpc>
              <a:spcBef>
                <a:spcPts val="900"/>
              </a:spcBef>
              <a:spcAft>
                <a:spcPts val="150"/>
              </a:spcAft>
              <a:buClr>
                <a:srgbClr val="E48312"/>
              </a:buClr>
              <a:buSzPct val="100000"/>
              <a:buFont typeface="Calibri" panose="020F0502020204030204" pitchFamily="34" charset="0"/>
              <a:buChar char=" "/>
              <a:defRPr/>
            </a:pPr>
            <a:r>
              <a:rPr kumimoji="0" lang="en-US" sz="2800" b="0" i="0" u="none" strike="noStrike" kern="1200" cap="none" spc="0" normalizeH="0" baseline="0" noProof="0" dirty="0">
                <a:ln>
                  <a:noFill/>
                </a:ln>
                <a:solidFill>
                  <a:srgbClr val="000000">
                    <a:lumMod val="75000"/>
                    <a:lumOff val="25000"/>
                  </a:srgbClr>
                </a:solidFill>
                <a:effectLst/>
                <a:uLnTx/>
                <a:uFillTx/>
                <a:latin typeface="Calibri" panose="020F0502020204030204"/>
                <a:ea typeface="+mn-ea"/>
                <a:cs typeface="+mn-cs"/>
              </a:rPr>
              <a:t>I really </a:t>
            </a:r>
            <a:r>
              <a:rPr kumimoji="0" lang="en-US" sz="2800" b="1" i="0" u="none" strike="noStrike" kern="1200" cap="none" spc="0" normalizeH="0" baseline="0" noProof="0" dirty="0">
                <a:ln>
                  <a:noFill/>
                </a:ln>
                <a:solidFill>
                  <a:srgbClr val="FF0000"/>
                </a:solidFill>
                <a:effectLst/>
                <a:uLnTx/>
                <a:uFillTx/>
                <a:latin typeface="Calibri" panose="020F0502020204030204"/>
                <a:ea typeface="+mn-ea"/>
                <a:cs typeface="+mn-cs"/>
              </a:rPr>
              <a:t>don't</a:t>
            </a:r>
            <a:r>
              <a:rPr kumimoji="0" lang="en-US" sz="2800" b="0" i="0" u="none" strike="noStrike" kern="1200" cap="none" spc="0" normalizeH="0" baseline="0" noProof="0" dirty="0">
                <a:ln>
                  <a:noFill/>
                </a:ln>
                <a:solidFill>
                  <a:srgbClr val="000000">
                    <a:lumMod val="75000"/>
                    <a:lumOff val="25000"/>
                  </a:srgbClr>
                </a:solidFill>
                <a:effectLst/>
                <a:uLnTx/>
                <a:uFillTx/>
                <a:latin typeface="Calibri" panose="020F0502020204030204"/>
                <a:ea typeface="+mn-ea"/>
                <a:cs typeface="+mn-cs"/>
              </a:rPr>
              <a:t> like this movie</a:t>
            </a:r>
            <a:endParaRPr kumimoji="0" lang="en-US" sz="2800" b="0" i="0" u="none" strike="noStrike" kern="1200" cap="none" spc="0" normalizeH="0" baseline="0" noProof="0" dirty="0">
              <a:ln>
                <a:noFill/>
              </a:ln>
              <a:solidFill>
                <a:srgbClr val="000000">
                  <a:lumMod val="75000"/>
                  <a:lumOff val="25000"/>
                </a:srgbClr>
              </a:solidFill>
              <a:effectLst/>
              <a:uLnTx/>
              <a:uFillTx/>
              <a:latin typeface="Calibri" panose="020F0502020204030204"/>
              <a:ea typeface="+mn-ea"/>
              <a:cs typeface="+mn-cs"/>
            </a:endParaRPr>
          </a:p>
        </p:txBody>
      </p:sp>
      <p:sp>
        <p:nvSpPr>
          <p:cNvPr id="5" name="Content Placeholder 2"/>
          <p:cNvSpPr txBox="1"/>
          <p:nvPr/>
        </p:nvSpPr>
        <p:spPr>
          <a:xfrm>
            <a:off x="822960" y="1657350"/>
            <a:ext cx="8285480" cy="2479039"/>
          </a:xfrm>
          <a:prstGeom prst="rect">
            <a:avLst/>
          </a:prstGeom>
        </p:spPr>
        <p:txBody>
          <a:bodyPr vert="horz" lIns="0" tIns="45720" rIns="0" bIns="45720" rtlCol="0">
            <a:normAutofit/>
          </a:bodyPr>
          <a:lstStyle>
            <a:lvl1pPr marL="8255" indent="-8255" algn="l" defTabSz="685800" rtl="0" eaLnBrk="1" latinLnBrk="0" hangingPunct="1">
              <a:lnSpc>
                <a:spcPct val="90000"/>
              </a:lnSpc>
              <a:spcBef>
                <a:spcPts val="900"/>
              </a:spcBef>
              <a:spcAft>
                <a:spcPts val="150"/>
              </a:spcAft>
              <a:buClr>
                <a:schemeClr val="accent1"/>
              </a:buClr>
              <a:buSzPct val="100000"/>
              <a:buFont typeface="Calibri" panose="020F0502020204030204" pitchFamily="34" charset="0"/>
              <a:buChar char=" "/>
              <a:defRPr sz="2800" kern="1200" baseline="0">
                <a:solidFill>
                  <a:schemeClr val="tx1">
                    <a:lumMod val="75000"/>
                    <a:lumOff val="25000"/>
                  </a:schemeClr>
                </a:solidFill>
                <a:latin typeface="+mn-lt"/>
                <a:ea typeface="+mn-ea"/>
                <a:cs typeface="+mn-cs"/>
              </a:defRPr>
            </a:lvl1pPr>
            <a:lvl2pPr marL="405130" indent="-254000" algn="l" defTabSz="685800" rtl="0" eaLnBrk="1" latinLnBrk="0" hangingPunct="1">
              <a:lnSpc>
                <a:spcPct val="90000"/>
              </a:lnSpc>
              <a:spcBef>
                <a:spcPts val="150"/>
              </a:spcBef>
              <a:spcAft>
                <a:spcPts val="300"/>
              </a:spcAft>
              <a:buClr>
                <a:schemeClr val="accent1"/>
              </a:buClr>
              <a:buFont typeface="Calibri" panose="020F0502020204030204" pitchFamily="34" charset="0"/>
              <a:buChar char="◦"/>
              <a:defRPr sz="2400" kern="1200" baseline="0">
                <a:solidFill>
                  <a:schemeClr val="tx1">
                    <a:lumMod val="75000"/>
                    <a:lumOff val="25000"/>
                  </a:schemeClr>
                </a:solidFill>
                <a:latin typeface="+mn-lt"/>
                <a:ea typeface="+mn-ea"/>
                <a:cs typeface="+mn-cs"/>
              </a:defRPr>
            </a:lvl2pPr>
            <a:lvl3pPr marL="516255" indent="-228600" algn="l" defTabSz="685800" rtl="0" eaLnBrk="1" latinLnBrk="0" hangingPunct="1">
              <a:lnSpc>
                <a:spcPct val="90000"/>
              </a:lnSpc>
              <a:spcBef>
                <a:spcPts val="150"/>
              </a:spcBef>
              <a:spcAft>
                <a:spcPts val="300"/>
              </a:spcAft>
              <a:buClr>
                <a:schemeClr val="accent1"/>
              </a:buClr>
              <a:buFont typeface="Calibri" panose="020F0502020204030204" pitchFamily="34" charset="0"/>
              <a:buChar char="◦"/>
              <a:defRPr sz="2000" kern="1200" baseline="0">
                <a:solidFill>
                  <a:schemeClr val="tx1">
                    <a:lumMod val="75000"/>
                    <a:lumOff val="25000"/>
                  </a:schemeClr>
                </a:solidFill>
                <a:latin typeface="+mn-lt"/>
                <a:ea typeface="+mn-ea"/>
                <a:cs typeface="+mn-cs"/>
              </a:defRPr>
            </a:lvl3pPr>
            <a:lvl4pPr marL="690880" indent="-265430" algn="l" defTabSz="685800" rtl="0" eaLnBrk="1" latinLnBrk="0" hangingPunct="1">
              <a:lnSpc>
                <a:spcPct val="90000"/>
              </a:lnSpc>
              <a:spcBef>
                <a:spcPts val="150"/>
              </a:spcBef>
              <a:spcAft>
                <a:spcPts val="300"/>
              </a:spcAft>
              <a:buClr>
                <a:schemeClr val="accent1"/>
              </a:buClr>
              <a:buFont typeface="Calibri" panose="020F0502020204030204" pitchFamily="34" charset="0"/>
              <a:buChar char="◦"/>
              <a:defRPr sz="1600" kern="1200" baseline="0">
                <a:solidFill>
                  <a:schemeClr val="tx1">
                    <a:lumMod val="75000"/>
                    <a:lumOff val="25000"/>
                  </a:schemeClr>
                </a:solidFill>
                <a:latin typeface="+mn-lt"/>
                <a:ea typeface="+mn-ea"/>
                <a:cs typeface="+mn-cs"/>
              </a:defRPr>
            </a:lvl4pPr>
            <a:lvl5pPr marL="802005" indent="-240030" algn="l" defTabSz="685800" rtl="0" eaLnBrk="1" latinLnBrk="0" hangingPunct="1">
              <a:lnSpc>
                <a:spcPct val="90000"/>
              </a:lnSpc>
              <a:spcBef>
                <a:spcPts val="150"/>
              </a:spcBef>
              <a:spcAft>
                <a:spcPts val="300"/>
              </a:spcAft>
              <a:buClr>
                <a:schemeClr val="accent1"/>
              </a:buClr>
              <a:buFont typeface="Calibri" panose="020F0502020204030204" pitchFamily="34" charset="0"/>
              <a:buChar char="◦"/>
              <a:defRPr sz="1400" kern="1200" baseline="0">
                <a:solidFill>
                  <a:schemeClr val="tx1">
                    <a:lumMod val="75000"/>
                    <a:lumOff val="25000"/>
                  </a:schemeClr>
                </a:solidFill>
                <a:latin typeface="+mj-lt"/>
                <a:ea typeface="+mn-ea"/>
                <a:cs typeface="+mn-cs"/>
              </a:defRPr>
            </a:lvl5pPr>
            <a:lvl6pPr marL="824865" indent="-171450" algn="l" defTabSz="685800" rtl="0" eaLnBrk="1" latinLnBrk="0" hangingPunct="1">
              <a:lnSpc>
                <a:spcPct val="90000"/>
              </a:lnSpc>
              <a:spcBef>
                <a:spcPts val="150"/>
              </a:spcBef>
              <a:spcAft>
                <a:spcPts val="300"/>
              </a:spcAft>
              <a:buClr>
                <a:schemeClr val="accent1"/>
              </a:buClr>
              <a:buFont typeface="Calibri" panose="020F0502020204030204" pitchFamily="34" charset="0"/>
              <a:buChar char="◦"/>
              <a:defRPr sz="1050" kern="1200">
                <a:solidFill>
                  <a:schemeClr val="tx1">
                    <a:lumMod val="75000"/>
                    <a:lumOff val="25000"/>
                  </a:schemeClr>
                </a:solidFill>
                <a:latin typeface="+mn-lt"/>
                <a:ea typeface="+mn-ea"/>
                <a:cs typeface="+mn-cs"/>
              </a:defRPr>
            </a:lvl6pPr>
            <a:lvl7pPr marL="974725" indent="-171450" algn="l" defTabSz="685800" rtl="0" eaLnBrk="1" latinLnBrk="0" hangingPunct="1">
              <a:lnSpc>
                <a:spcPct val="90000"/>
              </a:lnSpc>
              <a:spcBef>
                <a:spcPts val="150"/>
              </a:spcBef>
              <a:spcAft>
                <a:spcPts val="300"/>
              </a:spcAft>
              <a:buClr>
                <a:schemeClr val="accent1"/>
              </a:buClr>
              <a:buFont typeface="Calibri" panose="020F0502020204030204" pitchFamily="34" charset="0"/>
              <a:buChar char="◦"/>
              <a:defRPr sz="1050" kern="1200">
                <a:solidFill>
                  <a:schemeClr val="tx1">
                    <a:lumMod val="75000"/>
                    <a:lumOff val="25000"/>
                  </a:schemeClr>
                </a:solidFill>
                <a:latin typeface="+mn-lt"/>
                <a:ea typeface="+mn-ea"/>
                <a:cs typeface="+mn-cs"/>
              </a:defRPr>
            </a:lvl7pPr>
            <a:lvl8pPr marL="1125220" indent="-171450" algn="l" defTabSz="685800" rtl="0" eaLnBrk="1" latinLnBrk="0" hangingPunct="1">
              <a:lnSpc>
                <a:spcPct val="90000"/>
              </a:lnSpc>
              <a:spcBef>
                <a:spcPts val="150"/>
              </a:spcBef>
              <a:spcAft>
                <a:spcPts val="300"/>
              </a:spcAft>
              <a:buClr>
                <a:schemeClr val="accent1"/>
              </a:buClr>
              <a:buFont typeface="Calibri" panose="020F0502020204030204" pitchFamily="34" charset="0"/>
              <a:buChar char="◦"/>
              <a:defRPr sz="1050" kern="1200">
                <a:solidFill>
                  <a:schemeClr val="tx1">
                    <a:lumMod val="75000"/>
                    <a:lumOff val="25000"/>
                  </a:schemeClr>
                </a:solidFill>
                <a:latin typeface="+mn-lt"/>
                <a:ea typeface="+mn-ea"/>
                <a:cs typeface="+mn-cs"/>
              </a:defRPr>
            </a:lvl8pPr>
            <a:lvl9pPr marL="1275080" indent="-171450" algn="l" defTabSz="685800" rtl="0" eaLnBrk="1" latinLnBrk="0" hangingPunct="1">
              <a:lnSpc>
                <a:spcPct val="90000"/>
              </a:lnSpc>
              <a:spcBef>
                <a:spcPts val="150"/>
              </a:spcBef>
              <a:spcAft>
                <a:spcPts val="300"/>
              </a:spcAft>
              <a:buClr>
                <a:schemeClr val="accent1"/>
              </a:buClr>
              <a:buFont typeface="Calibri" panose="020F0502020204030204" pitchFamily="34" charset="0"/>
              <a:buChar char="◦"/>
              <a:defRPr sz="1050" kern="1200">
                <a:solidFill>
                  <a:schemeClr val="tx1">
                    <a:lumMod val="75000"/>
                    <a:lumOff val="25000"/>
                  </a:schemeClr>
                </a:solidFill>
                <a:latin typeface="+mn-lt"/>
                <a:ea typeface="+mn-ea"/>
                <a:cs typeface="+mn-cs"/>
              </a:defRPr>
            </a:lvl9pPr>
          </a:lstStyle>
          <a:p>
            <a:pPr marL="0" marR="0" lvl="0" indent="0" algn="l" defTabSz="685800" rtl="0" eaLnBrk="1" fontAlgn="auto" latinLnBrk="0" hangingPunct="1">
              <a:lnSpc>
                <a:spcPct val="90000"/>
              </a:lnSpc>
              <a:spcBef>
                <a:spcPts val="900"/>
              </a:spcBef>
              <a:spcAft>
                <a:spcPts val="150"/>
              </a:spcAft>
              <a:buClr>
                <a:srgbClr val="E48312"/>
              </a:buClr>
              <a:buSzPct val="100000"/>
              <a:buFont typeface="Calibri" panose="020F0502020204030204" pitchFamily="34" charset="0"/>
              <a:buNone/>
              <a:defRPr/>
            </a:pPr>
            <a:endParaRPr kumimoji="0" lang="en-US" sz="2800" b="0" i="0" u="none" strike="noStrike" kern="1200" cap="none" spc="0" normalizeH="0" baseline="0" noProof="0" dirty="0">
              <a:ln>
                <a:noFill/>
              </a:ln>
              <a:solidFill>
                <a:srgbClr val="000000">
                  <a:lumMod val="75000"/>
                  <a:lumOff val="25000"/>
                </a:srgbClr>
              </a:solidFill>
              <a:effectLst/>
              <a:uLnTx/>
              <a:uFillTx/>
              <a:latin typeface="Calibri" panose="020F0502020204030204"/>
              <a:ea typeface="+mn-ea"/>
              <a:cs typeface="+mn-cs"/>
            </a:endParaRPr>
          </a:p>
          <a:p>
            <a:pPr marL="0" marR="0" lvl="0" indent="0" algn="l" defTabSz="685800" rtl="0" eaLnBrk="1" fontAlgn="auto" latinLnBrk="0" hangingPunct="1">
              <a:lnSpc>
                <a:spcPct val="90000"/>
              </a:lnSpc>
              <a:spcBef>
                <a:spcPts val="900"/>
              </a:spcBef>
              <a:spcAft>
                <a:spcPts val="150"/>
              </a:spcAft>
              <a:buClr>
                <a:srgbClr val="E48312"/>
              </a:buClr>
              <a:buSzPct val="100000"/>
              <a:buFont typeface="Calibri" panose="020F0502020204030204" pitchFamily="34" charset="0"/>
              <a:buNone/>
              <a:defRPr/>
            </a:pPr>
            <a:r>
              <a:rPr kumimoji="0" lang="en-US" sz="2800" b="0" i="0" u="none" strike="noStrike" kern="1200" cap="none" spc="0" normalizeH="0" baseline="0" noProof="0" dirty="0">
                <a:ln>
                  <a:noFill/>
                </a:ln>
                <a:solidFill>
                  <a:srgbClr val="000000">
                    <a:lumMod val="75000"/>
                    <a:lumOff val="25000"/>
                  </a:srgbClr>
                </a:solidFill>
                <a:effectLst/>
                <a:uLnTx/>
                <a:uFillTx/>
                <a:latin typeface="Calibri" panose="020F0502020204030204"/>
                <a:ea typeface="+mn-ea"/>
                <a:cs typeface="+mn-cs"/>
              </a:rPr>
              <a:t>Negation changes the meaning of "like" to negative.</a:t>
            </a:r>
            <a:endParaRPr kumimoji="0" lang="en-US" sz="2800" b="0" i="0" u="none" strike="noStrike" kern="1200" cap="none" spc="0" normalizeH="0" baseline="0" noProof="0" dirty="0">
              <a:ln>
                <a:noFill/>
              </a:ln>
              <a:solidFill>
                <a:srgbClr val="000000">
                  <a:lumMod val="75000"/>
                  <a:lumOff val="25000"/>
                </a:srgbClr>
              </a:solidFill>
              <a:effectLst/>
              <a:uLnTx/>
              <a:uFillTx/>
              <a:latin typeface="Calibri" panose="020F0502020204030204"/>
              <a:ea typeface="+mn-ea"/>
              <a:cs typeface="+mn-cs"/>
            </a:endParaRPr>
          </a:p>
          <a:p>
            <a:pPr marL="0" marR="0" lvl="0" indent="0" algn="l" defTabSz="685800" rtl="0" eaLnBrk="1" fontAlgn="auto" latinLnBrk="0" hangingPunct="1">
              <a:lnSpc>
                <a:spcPct val="90000"/>
              </a:lnSpc>
              <a:spcBef>
                <a:spcPts val="900"/>
              </a:spcBef>
              <a:spcAft>
                <a:spcPts val="150"/>
              </a:spcAft>
              <a:buClr>
                <a:srgbClr val="E48312"/>
              </a:buClr>
              <a:buSzPct val="100000"/>
              <a:buFont typeface="Calibri" panose="020F0502020204030204" pitchFamily="34" charset="0"/>
              <a:buNone/>
              <a:defRPr/>
            </a:pPr>
            <a:r>
              <a:rPr kumimoji="0" lang="en-US" sz="2800" b="0" i="0" u="none" strike="noStrike" kern="1200" cap="none" spc="0" normalizeH="0" baseline="0" noProof="0" dirty="0">
                <a:ln>
                  <a:noFill/>
                </a:ln>
                <a:solidFill>
                  <a:srgbClr val="000000">
                    <a:lumMod val="75000"/>
                    <a:lumOff val="25000"/>
                  </a:srgbClr>
                </a:solidFill>
                <a:effectLst/>
                <a:uLnTx/>
                <a:uFillTx/>
                <a:latin typeface="Calibri" panose="020F0502020204030204"/>
                <a:ea typeface="+mn-ea"/>
                <a:cs typeface="+mn-cs"/>
              </a:rPr>
              <a:t>Negation can also change negative to positive-</a:t>
            </a:r>
            <a:r>
              <a:rPr kumimoji="0" lang="en-US" sz="2800" b="0" i="0" u="none" strike="noStrike" kern="1200" cap="none" spc="0" normalizeH="0" baseline="0" noProof="0" dirty="0" err="1">
                <a:ln>
                  <a:noFill/>
                </a:ln>
                <a:solidFill>
                  <a:srgbClr val="000000">
                    <a:lumMod val="75000"/>
                    <a:lumOff val="25000"/>
                  </a:srgbClr>
                </a:solidFill>
                <a:effectLst/>
                <a:uLnTx/>
                <a:uFillTx/>
                <a:latin typeface="Calibri" panose="020F0502020204030204"/>
                <a:ea typeface="+mn-ea"/>
                <a:cs typeface="+mn-cs"/>
              </a:rPr>
              <a:t>ish</a:t>
            </a:r>
            <a:r>
              <a:rPr kumimoji="0" lang="en-US" sz="2800" b="0" i="0" u="none" strike="noStrike" kern="1200" cap="none" spc="0" normalizeH="0" baseline="0" noProof="0" dirty="0">
                <a:ln>
                  <a:noFill/>
                </a:ln>
                <a:solidFill>
                  <a:srgbClr val="000000">
                    <a:lumMod val="75000"/>
                    <a:lumOff val="25000"/>
                  </a:srgbClr>
                </a:solidFill>
                <a:effectLst/>
                <a:uLnTx/>
                <a:uFillTx/>
                <a:latin typeface="Calibri" panose="020F0502020204030204"/>
                <a:ea typeface="+mn-ea"/>
                <a:cs typeface="+mn-cs"/>
              </a:rPr>
              <a:t> </a:t>
            </a:r>
            <a:endParaRPr kumimoji="0" lang="en-US" sz="2800" b="0" i="0" u="none" strike="noStrike" kern="1200" cap="none" spc="0" normalizeH="0" baseline="0" noProof="0" dirty="0">
              <a:ln>
                <a:noFill/>
              </a:ln>
              <a:solidFill>
                <a:srgbClr val="000000">
                  <a:lumMod val="75000"/>
                  <a:lumOff val="25000"/>
                </a:srgbClr>
              </a:solidFill>
              <a:effectLst/>
              <a:uLnTx/>
              <a:uFillTx/>
              <a:latin typeface="Calibri" panose="020F0502020204030204"/>
              <a:ea typeface="+mn-ea"/>
              <a:cs typeface="+mn-cs"/>
            </a:endParaRPr>
          </a:p>
          <a:p>
            <a:pPr marL="739775" marR="0" lvl="1" indent="-342900" algn="l" defTabSz="685800" rtl="0" eaLnBrk="1" fontAlgn="auto" latinLnBrk="0" hangingPunct="1">
              <a:lnSpc>
                <a:spcPct val="90000"/>
              </a:lnSpc>
              <a:spcBef>
                <a:spcPts val="150"/>
              </a:spcBef>
              <a:spcAft>
                <a:spcPts val="300"/>
              </a:spcAft>
              <a:buClr>
                <a:srgbClr val="E48312"/>
              </a:buClr>
              <a:buSzTx/>
              <a:buFont typeface="Calibri" panose="020F0502020204030204" pitchFamily="34" charset="0"/>
              <a:buChar char="◦"/>
              <a:defRPr/>
            </a:pPr>
            <a:r>
              <a:rPr kumimoji="0" lang="en-US" sz="2400" b="1" i="0" u="none" strike="noStrike" kern="1200" cap="none" spc="0" normalizeH="0" baseline="0" noProof="0" dirty="0">
                <a:ln>
                  <a:noFill/>
                </a:ln>
                <a:solidFill>
                  <a:srgbClr val="FF0000"/>
                </a:solidFill>
                <a:effectLst/>
                <a:uLnTx/>
                <a:uFillTx/>
                <a:latin typeface="Calibri" panose="020F0502020204030204"/>
                <a:ea typeface="+mn-ea"/>
                <a:cs typeface="+mn-cs"/>
              </a:rPr>
              <a:t>Don't</a:t>
            </a:r>
            <a:r>
              <a:rPr kumimoji="0" lang="en-US" sz="2400" b="0" i="0" u="none" strike="noStrike" kern="1200" cap="none" spc="0" normalizeH="0" baseline="0" noProof="0" dirty="0">
                <a:ln>
                  <a:noFill/>
                </a:ln>
                <a:solidFill>
                  <a:srgbClr val="000000">
                    <a:lumMod val="75000"/>
                    <a:lumOff val="25000"/>
                  </a:srgbClr>
                </a:solidFill>
                <a:effectLst/>
                <a:uLnTx/>
                <a:uFillTx/>
                <a:latin typeface="Calibri" panose="020F0502020204030204"/>
                <a:ea typeface="+mn-ea"/>
                <a:cs typeface="+mn-cs"/>
              </a:rPr>
              <a:t> dismiss this film</a:t>
            </a:r>
            <a:endParaRPr kumimoji="0" lang="en-US" sz="2400" b="0" i="0" u="none" strike="noStrike" kern="1200" cap="none" spc="0" normalizeH="0" baseline="0" noProof="0" dirty="0">
              <a:ln>
                <a:noFill/>
              </a:ln>
              <a:solidFill>
                <a:srgbClr val="000000">
                  <a:lumMod val="75000"/>
                  <a:lumOff val="25000"/>
                </a:srgbClr>
              </a:solidFill>
              <a:effectLst/>
              <a:uLnTx/>
              <a:uFillTx/>
              <a:latin typeface="Calibri" panose="020F0502020204030204"/>
              <a:ea typeface="+mn-ea"/>
              <a:cs typeface="+mn-cs"/>
            </a:endParaRPr>
          </a:p>
          <a:p>
            <a:pPr marL="739775" marR="0" lvl="1" indent="-342900" algn="l" defTabSz="685800" rtl="0" eaLnBrk="1" fontAlgn="auto" latinLnBrk="0" hangingPunct="1">
              <a:lnSpc>
                <a:spcPct val="90000"/>
              </a:lnSpc>
              <a:spcBef>
                <a:spcPts val="150"/>
              </a:spcBef>
              <a:spcAft>
                <a:spcPts val="300"/>
              </a:spcAft>
              <a:buClr>
                <a:srgbClr val="E48312"/>
              </a:buClr>
              <a:buSzTx/>
              <a:buFont typeface="Calibri" panose="020F0502020204030204" pitchFamily="34" charset="0"/>
              <a:buChar char="◦"/>
              <a:defRPr/>
            </a:pPr>
            <a:r>
              <a:rPr kumimoji="0" lang="en-US" sz="2400" b="1" i="0" u="none" strike="noStrike" kern="1200" cap="none" spc="0" normalizeH="0" baseline="0" noProof="0" dirty="0">
                <a:ln>
                  <a:noFill/>
                </a:ln>
                <a:solidFill>
                  <a:srgbClr val="FF0000"/>
                </a:solidFill>
                <a:effectLst/>
                <a:uLnTx/>
                <a:uFillTx/>
                <a:latin typeface="Calibri" panose="020F0502020204030204"/>
                <a:ea typeface="+mn-ea"/>
                <a:cs typeface="+mn-cs"/>
              </a:rPr>
              <a:t>Doesn't</a:t>
            </a:r>
            <a:r>
              <a:rPr kumimoji="0" lang="en-US" sz="2400" b="0" i="0" u="none" strike="noStrike" kern="1200" cap="none" spc="0" normalizeH="0" baseline="0" noProof="0" dirty="0">
                <a:ln>
                  <a:noFill/>
                </a:ln>
                <a:solidFill>
                  <a:srgbClr val="000000">
                    <a:lumMod val="75000"/>
                    <a:lumOff val="25000"/>
                  </a:srgbClr>
                </a:solidFill>
                <a:effectLst/>
                <a:uLnTx/>
                <a:uFillTx/>
                <a:latin typeface="Calibri" panose="020F0502020204030204"/>
                <a:ea typeface="+mn-ea"/>
                <a:cs typeface="+mn-cs"/>
              </a:rPr>
              <a:t> let us get bored</a:t>
            </a:r>
            <a:endParaRPr kumimoji="0" lang="en-US" sz="2400" b="0" i="0" u="none" strike="noStrike" kern="1200" cap="none" spc="0" normalizeH="0" baseline="0" noProof="0" dirty="0">
              <a:ln>
                <a:noFill/>
              </a:ln>
              <a:solidFill>
                <a:srgbClr val="000000">
                  <a:lumMod val="75000"/>
                  <a:lumOff val="25000"/>
                </a:srgbClr>
              </a:solidFill>
              <a:effectLst/>
              <a:uLnTx/>
              <a:uFillTx/>
              <a:latin typeface="Calibri" panose="020F0502020204030204"/>
              <a:ea typeface="+mn-ea"/>
              <a:cs typeface="+mn-cs"/>
            </a:endParaRPr>
          </a:p>
          <a:p>
            <a:pPr marL="8255" marR="0" lvl="0" indent="-8255" algn="l" defTabSz="685800" rtl="0" eaLnBrk="1" fontAlgn="auto" latinLnBrk="0" hangingPunct="1">
              <a:lnSpc>
                <a:spcPct val="90000"/>
              </a:lnSpc>
              <a:spcBef>
                <a:spcPts val="900"/>
              </a:spcBef>
              <a:spcAft>
                <a:spcPts val="150"/>
              </a:spcAft>
              <a:buClr>
                <a:srgbClr val="E48312"/>
              </a:buClr>
              <a:buSzPct val="100000"/>
              <a:buFont typeface="Calibri" panose="020F0502020204030204" pitchFamily="34" charset="0"/>
              <a:buChar char=" "/>
              <a:defRPr/>
            </a:pPr>
            <a:endParaRPr kumimoji="0" lang="en-US" sz="2800" b="0" i="0" u="none" strike="noStrike" kern="1200" cap="none" spc="0" normalizeH="0" baseline="0" noProof="0" dirty="0">
              <a:ln>
                <a:noFill/>
              </a:ln>
              <a:solidFill>
                <a:srgbClr val="000000">
                  <a:lumMod val="75000"/>
                  <a:lumOff val="25000"/>
                </a:srgbClr>
              </a:solidFill>
              <a:effectLst/>
              <a:uLnTx/>
              <a:uFillTx/>
              <a:latin typeface="Calibri" panose="020F0502020204030204"/>
              <a:ea typeface="+mn-ea"/>
              <a:cs typeface="+mn-cs"/>
            </a:endParaRPr>
          </a:p>
        </p:txBody>
      </p:sp>
      <p:sp>
        <p:nvSpPr>
          <p:cNvPr id="6" name="TextBox 5"/>
          <p:cNvSpPr txBox="1"/>
          <p:nvPr/>
        </p:nvSpPr>
        <p:spPr>
          <a:xfrm>
            <a:off x="4998720" y="2336800"/>
            <a:ext cx="184731" cy="461665"/>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2400" b="0" i="0" u="none" strike="noStrike" kern="1200" cap="none" spc="0" normalizeH="0" baseline="0" noProof="0">
              <a:ln>
                <a:noFill/>
              </a:ln>
              <a:solidFill>
                <a:srgbClr val="000000"/>
              </a:solidFill>
              <a:effectLst/>
              <a:uLnTx/>
              <a:uFillTx/>
              <a:latin typeface="Lucida Sans" panose="020B0602030504020204" charset="0"/>
              <a:ea typeface="MS PGothic" panose="020B0600070205080204" charset="-128"/>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3">
                                            <p:txEl>
                                              <p:pRg st="0" end="0"/>
                                            </p:txEl>
                                          </p:spTgt>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3" grpId="1" build="p"/>
      <p:bldP spid="4" grpId="0"/>
      <p:bldP spid="5"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133350"/>
            <a:ext cx="7467600" cy="742950"/>
          </a:xfrm>
        </p:spPr>
        <p:txBody>
          <a:bodyPr/>
          <a:lstStyle/>
          <a:p>
            <a:r>
              <a:rPr lang="en-US"/>
              <a:t>MPQA Subjectivity Cues Lexicon</a:t>
            </a:r>
            <a:endParaRPr lang="en-US"/>
          </a:p>
        </p:txBody>
      </p:sp>
      <p:sp>
        <p:nvSpPr>
          <p:cNvPr id="3" name="Content Placeholder 2"/>
          <p:cNvSpPr>
            <a:spLocks noGrp="1"/>
          </p:cNvSpPr>
          <p:nvPr>
            <p:ph idx="1"/>
          </p:nvPr>
        </p:nvSpPr>
        <p:spPr>
          <a:xfrm>
            <a:off x="228600" y="2190750"/>
            <a:ext cx="8763000" cy="2927934"/>
          </a:xfrm>
        </p:spPr>
        <p:txBody>
          <a:bodyPr>
            <a:normAutofit fontScale="85000" lnSpcReduction="10000"/>
          </a:bodyPr>
          <a:lstStyle/>
          <a:p>
            <a:r>
              <a:rPr lang="en-US" dirty="0"/>
              <a:t>Home page: </a:t>
            </a:r>
            <a:r>
              <a:rPr lang="en-US" dirty="0">
                <a:hlinkClick r:id="rId1"/>
              </a:rPr>
              <a:t>https://mpqa.cs.pitt.edu/lexicons/subj_lexicon/</a:t>
            </a:r>
            <a:endParaRPr lang="en-US" dirty="0"/>
          </a:p>
          <a:p>
            <a:r>
              <a:rPr lang="en-US" dirty="0"/>
              <a:t>6885 words from 8221 lemmas, annotated for intensity (strong/weak)</a:t>
            </a:r>
            <a:endParaRPr lang="en-US" dirty="0"/>
          </a:p>
          <a:p>
            <a:pPr lvl="1"/>
            <a:r>
              <a:rPr lang="en-US" dirty="0"/>
              <a:t>2718 positive</a:t>
            </a:r>
            <a:endParaRPr lang="en-US" dirty="0"/>
          </a:p>
          <a:p>
            <a:pPr lvl="1"/>
            <a:r>
              <a:rPr lang="en-US" dirty="0"/>
              <a:t>4912 negative</a:t>
            </a:r>
            <a:endParaRPr lang="en-US" dirty="0"/>
          </a:p>
          <a:p>
            <a:r>
              <a:rPr lang="en-US" dirty="0"/>
              <a:t>+ : </a:t>
            </a:r>
            <a:r>
              <a:rPr lang="en-US" i="1" dirty="0"/>
              <a:t>admirable, beautiful, confident, dazzling, ecstatic, favor, glee, great </a:t>
            </a:r>
            <a:endParaRPr lang="en-US" dirty="0"/>
          </a:p>
          <a:p>
            <a:r>
              <a:rPr lang="en-US" dirty="0"/>
              <a:t>− : </a:t>
            </a:r>
            <a:r>
              <a:rPr lang="en-US" i="1" dirty="0"/>
              <a:t>awful, bad, bias, catastrophe, cheat, deny, envious, foul, harsh, hate </a:t>
            </a:r>
            <a:endParaRPr lang="en-US" dirty="0"/>
          </a:p>
          <a:p>
            <a:pPr marL="0" indent="0">
              <a:buNone/>
            </a:pPr>
            <a:endParaRPr lang="en-US" dirty="0"/>
          </a:p>
        </p:txBody>
      </p:sp>
      <p:sp>
        <p:nvSpPr>
          <p:cNvPr id="4" name="Slide Number Placeholder 3"/>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10F35DC5-7E65-8247-99AB-4E984F8A921E}" type="slidenum">
              <a:rPr kumimoji="0" lang="en-US" sz="790" b="0" i="0" u="none" strike="noStrike" kern="1200" cap="none" spc="0" normalizeH="0" baseline="0" noProof="0" smtClean="0">
                <a:ln>
                  <a:noFill/>
                </a:ln>
                <a:solidFill>
                  <a:srgbClr val="FFFFFF"/>
                </a:solidFill>
                <a:effectLst/>
                <a:uLnTx/>
                <a:uFillTx/>
                <a:latin typeface="Lucida Sans" panose="020B0602030504020204" charset="0"/>
                <a:ea typeface="MS PGothic" panose="020B0600070205080204" charset="-128"/>
              </a:rPr>
            </a:fld>
            <a:endParaRPr kumimoji="0" lang="en-US" sz="790" b="0" i="0" u="none" strike="noStrike" kern="1200" cap="none" spc="0" normalizeH="0" baseline="0" noProof="0">
              <a:ln>
                <a:noFill/>
              </a:ln>
              <a:solidFill>
                <a:srgbClr val="FFFFFF"/>
              </a:solidFill>
              <a:effectLst/>
              <a:uLnTx/>
              <a:uFillTx/>
              <a:latin typeface="Lucida Sans" panose="020B0602030504020204" charset="0"/>
              <a:ea typeface="MS PGothic" panose="020B0600070205080204" charset="-128"/>
            </a:endParaRPr>
          </a:p>
        </p:txBody>
      </p:sp>
      <p:sp>
        <p:nvSpPr>
          <p:cNvPr id="6" name="TextBox 5"/>
          <p:cNvSpPr txBox="1"/>
          <p:nvPr/>
        </p:nvSpPr>
        <p:spPr>
          <a:xfrm>
            <a:off x="1066800" y="971550"/>
            <a:ext cx="7241285" cy="1015663"/>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pl-PL" sz="1200" b="0" i="0" u="none" strike="noStrike" kern="1200" cap="none" spc="0" normalizeH="0" baseline="0" noProof="0" err="1">
                <a:ln>
                  <a:noFill/>
                </a:ln>
                <a:solidFill>
                  <a:srgbClr val="28817A"/>
                </a:solidFill>
                <a:effectLst/>
                <a:uLnTx/>
                <a:uFillTx/>
                <a:latin typeface="Lucida Sans" panose="020B0602030504020204" charset="0"/>
                <a:ea typeface="MS PGothic" panose="020B0600070205080204" charset="-128"/>
              </a:rPr>
              <a:t>Theresa</a:t>
            </a:r>
            <a:r>
              <a:rPr kumimoji="0" lang="pl-PL" sz="1200" b="0" i="0" u="none" strike="noStrike" kern="1200" cap="none" spc="0" normalizeH="0" baseline="0" noProof="0">
                <a:ln>
                  <a:noFill/>
                </a:ln>
                <a:solidFill>
                  <a:srgbClr val="28817A"/>
                </a:solidFill>
                <a:effectLst/>
                <a:uLnTx/>
                <a:uFillTx/>
                <a:latin typeface="Lucida Sans" panose="020B0602030504020204" charset="0"/>
                <a:ea typeface="MS PGothic" panose="020B0600070205080204" charset="-128"/>
              </a:rPr>
              <a:t> Wilson, </a:t>
            </a:r>
            <a:r>
              <a:rPr kumimoji="0" lang="pl-PL" sz="1200" b="0" i="0" u="none" strike="noStrike" kern="1200" cap="none" spc="0" normalizeH="0" baseline="0" noProof="0" err="1">
                <a:ln>
                  <a:noFill/>
                </a:ln>
                <a:solidFill>
                  <a:srgbClr val="28817A"/>
                </a:solidFill>
                <a:effectLst/>
                <a:uLnTx/>
                <a:uFillTx/>
                <a:latin typeface="Lucida Sans" panose="020B0602030504020204" charset="0"/>
                <a:ea typeface="MS PGothic" panose="020B0600070205080204" charset="-128"/>
              </a:rPr>
              <a:t>Janyce</a:t>
            </a:r>
            <a:r>
              <a:rPr kumimoji="0" lang="pl-PL" sz="1200" b="0" i="0" u="none" strike="noStrike" kern="1200" cap="none" spc="0" normalizeH="0" baseline="0" noProof="0">
                <a:ln>
                  <a:noFill/>
                </a:ln>
                <a:solidFill>
                  <a:srgbClr val="28817A"/>
                </a:solidFill>
                <a:effectLst/>
                <a:uLnTx/>
                <a:uFillTx/>
                <a:latin typeface="Lucida Sans" panose="020B0602030504020204" charset="0"/>
                <a:ea typeface="MS PGothic" panose="020B0600070205080204" charset="-128"/>
              </a:rPr>
              <a:t> </a:t>
            </a:r>
            <a:r>
              <a:rPr kumimoji="0" lang="pl-PL" sz="1200" b="0" i="0" u="none" strike="noStrike" kern="1200" cap="none" spc="0" normalizeH="0" baseline="0" noProof="0" err="1">
                <a:ln>
                  <a:noFill/>
                </a:ln>
                <a:solidFill>
                  <a:srgbClr val="28817A"/>
                </a:solidFill>
                <a:effectLst/>
                <a:uLnTx/>
                <a:uFillTx/>
                <a:latin typeface="Lucida Sans" panose="020B0602030504020204" charset="0"/>
                <a:ea typeface="MS PGothic" panose="020B0600070205080204" charset="-128"/>
              </a:rPr>
              <a:t>Wiebe</a:t>
            </a:r>
            <a:r>
              <a:rPr kumimoji="0" lang="pl-PL" sz="1200" b="0" i="0" u="none" strike="noStrike" kern="1200" cap="none" spc="0" normalizeH="0" baseline="0" noProof="0">
                <a:ln>
                  <a:noFill/>
                </a:ln>
                <a:solidFill>
                  <a:srgbClr val="28817A"/>
                </a:solidFill>
                <a:effectLst/>
                <a:uLnTx/>
                <a:uFillTx/>
                <a:latin typeface="Lucida Sans" panose="020B0602030504020204" charset="0"/>
                <a:ea typeface="MS PGothic" panose="020B0600070205080204" charset="-128"/>
              </a:rPr>
              <a:t>, and Paul Hoffmann (2005). </a:t>
            </a:r>
            <a:r>
              <a:rPr kumimoji="0" lang="pl-PL" sz="1200" b="0" i="0" u="none" strike="noStrike" kern="1200" cap="none" spc="0" normalizeH="0" baseline="0" noProof="0" err="1">
                <a:ln>
                  <a:noFill/>
                </a:ln>
                <a:solidFill>
                  <a:srgbClr val="28817A"/>
                </a:solidFill>
                <a:effectLst/>
                <a:uLnTx/>
                <a:uFillTx/>
                <a:latin typeface="Lucida Sans" panose="020B0602030504020204" charset="0"/>
                <a:ea typeface="MS PGothic" panose="020B0600070205080204" charset="-128"/>
              </a:rPr>
              <a:t>Recognizing</a:t>
            </a:r>
            <a:r>
              <a:rPr kumimoji="0" lang="pl-PL" sz="1200" b="0" i="0" u="none" strike="noStrike" kern="1200" cap="none" spc="0" normalizeH="0" baseline="0" noProof="0">
                <a:ln>
                  <a:noFill/>
                </a:ln>
                <a:solidFill>
                  <a:srgbClr val="28817A"/>
                </a:solidFill>
                <a:effectLst/>
                <a:uLnTx/>
                <a:uFillTx/>
                <a:latin typeface="Lucida Sans" panose="020B0602030504020204" charset="0"/>
                <a:ea typeface="MS PGothic" panose="020B0600070205080204" charset="-128"/>
              </a:rPr>
              <a:t> </a:t>
            </a:r>
            <a:r>
              <a:rPr kumimoji="0" lang="pl-PL" sz="1200" b="0" i="0" u="none" strike="noStrike" kern="1200" cap="none" spc="0" normalizeH="0" baseline="0" noProof="0" err="1">
                <a:ln>
                  <a:noFill/>
                </a:ln>
                <a:solidFill>
                  <a:srgbClr val="28817A"/>
                </a:solidFill>
                <a:effectLst/>
                <a:uLnTx/>
                <a:uFillTx/>
                <a:latin typeface="Lucida Sans" panose="020B0602030504020204" charset="0"/>
                <a:ea typeface="MS PGothic" panose="020B0600070205080204" charset="-128"/>
              </a:rPr>
              <a:t>Contextual</a:t>
            </a:r>
            <a:r>
              <a:rPr kumimoji="0" lang="pl-PL" sz="1200" b="0" i="0" u="none" strike="noStrike" kern="1200" cap="none" spc="0" normalizeH="0" baseline="0" noProof="0">
                <a:ln>
                  <a:noFill/>
                </a:ln>
                <a:solidFill>
                  <a:srgbClr val="28817A"/>
                </a:solidFill>
                <a:effectLst/>
                <a:uLnTx/>
                <a:uFillTx/>
                <a:latin typeface="Lucida Sans" panose="020B0602030504020204" charset="0"/>
                <a:ea typeface="MS PGothic" panose="020B0600070205080204" charset="-128"/>
              </a:rPr>
              <a:t> </a:t>
            </a:r>
            <a:r>
              <a:rPr kumimoji="0" lang="pl-PL" sz="1200" b="0" i="0" u="none" strike="noStrike" kern="1200" cap="none" spc="0" normalizeH="0" baseline="0" noProof="0" err="1">
                <a:ln>
                  <a:noFill/>
                </a:ln>
                <a:solidFill>
                  <a:srgbClr val="28817A"/>
                </a:solidFill>
                <a:effectLst/>
                <a:uLnTx/>
                <a:uFillTx/>
                <a:latin typeface="Lucida Sans" panose="020B0602030504020204" charset="0"/>
                <a:ea typeface="MS PGothic" panose="020B0600070205080204" charset="-128"/>
              </a:rPr>
              <a:t>Polarity</a:t>
            </a:r>
            <a:r>
              <a:rPr kumimoji="0" lang="pl-PL" sz="1200" b="0" i="0" u="none" strike="noStrike" kern="1200" cap="none" spc="0" normalizeH="0" baseline="0" noProof="0">
                <a:ln>
                  <a:noFill/>
                </a:ln>
                <a:solidFill>
                  <a:srgbClr val="28817A"/>
                </a:solidFill>
                <a:effectLst/>
                <a:uLnTx/>
                <a:uFillTx/>
                <a:latin typeface="Lucida Sans" panose="020B0602030504020204" charset="0"/>
                <a:ea typeface="MS PGothic" panose="020B0600070205080204" charset="-128"/>
              </a:rPr>
              <a:t> in </a:t>
            </a:r>
            <a:endParaRPr kumimoji="0" lang="pl-PL" sz="1200" b="0" i="0" u="none" strike="noStrike" kern="1200" cap="none" spc="0" normalizeH="0" baseline="0" noProof="0">
              <a:ln>
                <a:noFill/>
              </a:ln>
              <a:solidFill>
                <a:srgbClr val="28817A"/>
              </a:solidFill>
              <a:effectLst/>
              <a:uLnTx/>
              <a:uFillTx/>
              <a:latin typeface="Lucida Sans" panose="020B0602030504020204" charset="0"/>
              <a:ea typeface="MS PGothic" panose="020B0600070205080204" charset="-128"/>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pl-PL" sz="1200" b="0" i="0" u="none" strike="noStrike" kern="1200" cap="none" spc="0" normalizeH="0" baseline="0" noProof="0" err="1">
                <a:ln>
                  <a:noFill/>
                </a:ln>
                <a:solidFill>
                  <a:srgbClr val="28817A"/>
                </a:solidFill>
                <a:effectLst/>
                <a:uLnTx/>
                <a:uFillTx/>
                <a:latin typeface="Lucida Sans" panose="020B0602030504020204" charset="0"/>
                <a:ea typeface="MS PGothic" panose="020B0600070205080204" charset="-128"/>
              </a:rPr>
              <a:t>Phrase</a:t>
            </a:r>
            <a:r>
              <a:rPr kumimoji="0" lang="pl-PL" sz="1200" b="0" i="0" u="none" strike="noStrike" kern="1200" cap="none" spc="0" normalizeH="0" baseline="0" noProof="0">
                <a:ln>
                  <a:noFill/>
                </a:ln>
                <a:solidFill>
                  <a:srgbClr val="28817A"/>
                </a:solidFill>
                <a:effectLst/>
                <a:uLnTx/>
                <a:uFillTx/>
                <a:latin typeface="Lucida Sans" panose="020B0602030504020204" charset="0"/>
                <a:ea typeface="MS PGothic" panose="020B0600070205080204" charset="-128"/>
              </a:rPr>
              <a:t>-Level </a:t>
            </a:r>
            <a:r>
              <a:rPr kumimoji="0" lang="pl-PL" sz="1200" b="0" i="0" u="none" strike="noStrike" kern="1200" cap="none" spc="0" normalizeH="0" baseline="0" noProof="0" err="1">
                <a:ln>
                  <a:noFill/>
                </a:ln>
                <a:solidFill>
                  <a:srgbClr val="28817A"/>
                </a:solidFill>
                <a:effectLst/>
                <a:uLnTx/>
                <a:uFillTx/>
                <a:latin typeface="Lucida Sans" panose="020B0602030504020204" charset="0"/>
                <a:ea typeface="MS PGothic" panose="020B0600070205080204" charset="-128"/>
              </a:rPr>
              <a:t>Sentiment</a:t>
            </a:r>
            <a:r>
              <a:rPr kumimoji="0" lang="pl-PL" sz="1200" b="0" i="0" u="none" strike="noStrike" kern="1200" cap="none" spc="0" normalizeH="0" baseline="0" noProof="0">
                <a:ln>
                  <a:noFill/>
                </a:ln>
                <a:solidFill>
                  <a:srgbClr val="28817A"/>
                </a:solidFill>
                <a:effectLst/>
                <a:uLnTx/>
                <a:uFillTx/>
                <a:latin typeface="Lucida Sans" panose="020B0602030504020204" charset="0"/>
                <a:ea typeface="MS PGothic" panose="020B0600070205080204" charset="-128"/>
              </a:rPr>
              <a:t> Analysis. Proc. of HLT-EMNLP-2005.</a:t>
            </a:r>
            <a:endParaRPr kumimoji="0" lang="pl-PL" sz="1200" b="0" i="0" u="none" strike="noStrike" kern="1200" cap="none" spc="0" normalizeH="0" baseline="0" noProof="0">
              <a:ln>
                <a:noFill/>
              </a:ln>
              <a:solidFill>
                <a:srgbClr val="28817A"/>
              </a:solidFill>
              <a:effectLst/>
              <a:uLnTx/>
              <a:uFillTx/>
              <a:latin typeface="Lucida Sans" panose="020B0602030504020204" charset="0"/>
              <a:ea typeface="MS PGothic" panose="020B0600070205080204" charset="-128"/>
            </a:endParaRPr>
          </a:p>
          <a:p>
            <a:pPr marL="0" marR="0" lvl="0" indent="0" algn="l" defTabSz="914400" rtl="0" eaLnBrk="1" fontAlgn="base" latinLnBrk="0" hangingPunct="1">
              <a:lnSpc>
                <a:spcPct val="100000"/>
              </a:lnSpc>
              <a:spcBef>
                <a:spcPct val="0"/>
              </a:spcBef>
              <a:spcAft>
                <a:spcPct val="0"/>
              </a:spcAft>
              <a:buClrTx/>
              <a:buSzTx/>
              <a:buFontTx/>
              <a:buNone/>
              <a:defRPr/>
            </a:pPr>
            <a:endParaRPr kumimoji="0" lang="pl-PL" sz="1200" b="0" i="0" u="none" strike="noStrike" kern="1200" cap="none" spc="0" normalizeH="0" baseline="0" noProof="0">
              <a:ln>
                <a:noFill/>
              </a:ln>
              <a:solidFill>
                <a:srgbClr val="28817A"/>
              </a:solidFill>
              <a:effectLst/>
              <a:uLnTx/>
              <a:uFillTx/>
              <a:latin typeface="Lucida Sans" panose="020B0602030504020204" charset="0"/>
              <a:ea typeface="MS PGothic" panose="020B0600070205080204" charset="-128"/>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en-US" sz="1200" b="0" i="0" u="none" strike="noStrike" kern="1200" cap="none" spc="0" normalizeH="0" baseline="0" noProof="0" err="1">
                <a:ln>
                  <a:noFill/>
                </a:ln>
                <a:solidFill>
                  <a:srgbClr val="28817A"/>
                </a:solidFill>
                <a:effectLst/>
                <a:uLnTx/>
                <a:uFillTx/>
                <a:latin typeface="Lucida Sans" panose="020B0602030504020204" charset="0"/>
                <a:ea typeface="MS PGothic" panose="020B0600070205080204" charset="-128"/>
              </a:rPr>
              <a:t>Riloff</a:t>
            </a:r>
            <a:r>
              <a:rPr kumimoji="0" lang="en-US" sz="1200" b="0" i="0" u="none" strike="noStrike" kern="1200" cap="none" spc="0" normalizeH="0" baseline="0" noProof="0">
                <a:ln>
                  <a:noFill/>
                </a:ln>
                <a:solidFill>
                  <a:srgbClr val="28817A"/>
                </a:solidFill>
                <a:effectLst/>
                <a:uLnTx/>
                <a:uFillTx/>
                <a:latin typeface="Lucida Sans" panose="020B0602030504020204" charset="0"/>
                <a:ea typeface="MS PGothic" panose="020B0600070205080204" charset="-128"/>
              </a:rPr>
              <a:t> and </a:t>
            </a:r>
            <a:r>
              <a:rPr kumimoji="0" lang="en-US" sz="1200" b="0" i="0" u="none" strike="noStrike" kern="1200" cap="none" spc="0" normalizeH="0" baseline="0" noProof="0" err="1">
                <a:ln>
                  <a:noFill/>
                </a:ln>
                <a:solidFill>
                  <a:srgbClr val="28817A"/>
                </a:solidFill>
                <a:effectLst/>
                <a:uLnTx/>
                <a:uFillTx/>
                <a:latin typeface="Lucida Sans" panose="020B0602030504020204" charset="0"/>
                <a:ea typeface="MS PGothic" panose="020B0600070205080204" charset="-128"/>
              </a:rPr>
              <a:t>Wiebe</a:t>
            </a:r>
            <a:r>
              <a:rPr kumimoji="0" lang="en-US" sz="1200" b="0" i="0" u="none" strike="noStrike" kern="1200" cap="none" spc="0" normalizeH="0" baseline="0" noProof="0">
                <a:ln>
                  <a:noFill/>
                </a:ln>
                <a:solidFill>
                  <a:srgbClr val="28817A"/>
                </a:solidFill>
                <a:effectLst/>
                <a:uLnTx/>
                <a:uFillTx/>
                <a:latin typeface="Lucida Sans" panose="020B0602030504020204" charset="0"/>
                <a:ea typeface="MS PGothic" panose="020B0600070205080204" charset="-128"/>
              </a:rPr>
              <a:t> (2003). Learning extraction patterns for subjective expressions. EMNLP-2003.</a:t>
            </a:r>
            <a:endParaRPr kumimoji="0" lang="en-US" sz="1200" b="0" i="0" u="none" strike="noStrike" kern="1200" cap="none" spc="0" normalizeH="0" baseline="0" noProof="0">
              <a:ln>
                <a:noFill/>
              </a:ln>
              <a:solidFill>
                <a:srgbClr val="28817A"/>
              </a:solidFill>
              <a:effectLst/>
              <a:uLnTx/>
              <a:uFillTx/>
              <a:latin typeface="Lucida Sans" panose="020B0602030504020204" charset="0"/>
              <a:ea typeface="MS PGothic" panose="020B0600070205080204" charset="-128"/>
            </a:endParaRPr>
          </a:p>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rgbClr val="000000"/>
              </a:solidFill>
              <a:effectLst/>
              <a:uLnTx/>
              <a:uFillTx/>
              <a:latin typeface="Calibri" panose="020F0502020204030204"/>
              <a:ea typeface="MS PGothic" panose="020B0600070205080204" charset="-128"/>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ChangeArrowheads="1"/>
          </p:cNvSpPr>
          <p:nvPr>
            <p:ph type="title"/>
          </p:nvPr>
        </p:nvSpPr>
        <p:spPr>
          <a:xfrm>
            <a:off x="427022" y="133350"/>
            <a:ext cx="7467600" cy="742950"/>
          </a:xfrm>
        </p:spPr>
        <p:txBody>
          <a:bodyPr/>
          <a:lstStyle/>
          <a:p>
            <a:r>
              <a:rPr lang="en-US" dirty="0"/>
              <a:t>Summary: Naive Bayes is Not So Naive</a:t>
            </a:r>
            <a:endParaRPr lang="en-US" dirty="0"/>
          </a:p>
        </p:txBody>
      </p:sp>
      <p:sp>
        <p:nvSpPr>
          <p:cNvPr id="73731" name="Rectangle 3"/>
          <p:cNvSpPr>
            <a:spLocks noGrp="1" noChangeArrowheads="1"/>
          </p:cNvSpPr>
          <p:nvPr>
            <p:ph idx="1"/>
          </p:nvPr>
        </p:nvSpPr>
        <p:spPr>
          <a:xfrm>
            <a:off x="457200" y="1142999"/>
            <a:ext cx="8458200" cy="3952875"/>
          </a:xfrm>
        </p:spPr>
        <p:txBody>
          <a:bodyPr>
            <a:normAutofit fontScale="92500" lnSpcReduction="10000"/>
          </a:bodyPr>
          <a:lstStyle/>
          <a:p>
            <a:pPr marL="228600" indent="-228600"/>
            <a:r>
              <a:rPr lang="en-US" dirty="0">
                <a:latin typeface="Calibri" panose="020F0502020204030204" pitchFamily="34" charset="0"/>
              </a:rPr>
              <a:t>Very Fast, low storage requirements</a:t>
            </a:r>
            <a:endParaRPr lang="en-US" dirty="0">
              <a:latin typeface="Calibri" panose="020F0502020204030204" pitchFamily="34" charset="0"/>
            </a:endParaRPr>
          </a:p>
          <a:p>
            <a:pPr marL="228600" indent="-228600"/>
            <a:r>
              <a:rPr lang="en-US" dirty="0">
                <a:latin typeface="Calibri" panose="020F0502020204030204" pitchFamily="34" charset="0"/>
              </a:rPr>
              <a:t>Work well with very small amounts of training data</a:t>
            </a:r>
            <a:endParaRPr lang="en-US" dirty="0">
              <a:latin typeface="Calibri" panose="020F0502020204030204" pitchFamily="34" charset="0"/>
            </a:endParaRPr>
          </a:p>
          <a:p>
            <a:pPr marL="228600" indent="-228600"/>
            <a:r>
              <a:rPr lang="en-US" dirty="0">
                <a:latin typeface="Calibri" panose="020F0502020204030204" pitchFamily="34" charset="0"/>
              </a:rPr>
              <a:t>Robust to Irrelevant Features</a:t>
            </a:r>
            <a:endParaRPr lang="en-US" dirty="0">
              <a:latin typeface="Calibri" panose="020F0502020204030204" pitchFamily="34" charset="0"/>
            </a:endParaRPr>
          </a:p>
          <a:p>
            <a:pPr marL="571500" lvl="1" indent="-165100">
              <a:lnSpc>
                <a:spcPct val="90000"/>
              </a:lnSpc>
              <a:buFont typeface="Wingdings" panose="05000000000000000000" pitchFamily="2" charset="2"/>
              <a:buNone/>
            </a:pPr>
            <a:r>
              <a:rPr lang="en-US" dirty="0">
                <a:latin typeface="Calibri" panose="020F0502020204030204" pitchFamily="34" charset="0"/>
              </a:rPr>
              <a:t>	</a:t>
            </a:r>
            <a:r>
              <a:rPr lang="en-US" sz="1800" dirty="0">
                <a:latin typeface="Calibri" panose="020F0502020204030204" pitchFamily="34" charset="0"/>
              </a:rPr>
              <a:t>Irrelevant Features cancel each other without affecting results</a:t>
            </a:r>
            <a:endParaRPr lang="en-US" sz="1800" dirty="0">
              <a:latin typeface="Calibri" panose="020F0502020204030204" pitchFamily="34" charset="0"/>
            </a:endParaRPr>
          </a:p>
          <a:p>
            <a:pPr marL="228600" indent="-228600"/>
            <a:r>
              <a:rPr lang="en-US" dirty="0">
                <a:latin typeface="Calibri" panose="020F0502020204030204" pitchFamily="34" charset="0"/>
              </a:rPr>
              <a:t>Very good in domains with many equally important features</a:t>
            </a:r>
            <a:endParaRPr lang="en-US" dirty="0">
              <a:latin typeface="Calibri" panose="020F0502020204030204" pitchFamily="34" charset="0"/>
            </a:endParaRPr>
          </a:p>
          <a:p>
            <a:pPr marL="571500" lvl="1" indent="-165100">
              <a:buFont typeface="Wingdings" panose="05000000000000000000" pitchFamily="2" charset="2"/>
              <a:buNone/>
            </a:pPr>
            <a:r>
              <a:rPr lang="en-US" dirty="0">
                <a:latin typeface="Calibri" panose="020F0502020204030204" pitchFamily="34" charset="0"/>
              </a:rPr>
              <a:t>	</a:t>
            </a:r>
            <a:r>
              <a:rPr lang="en-US" sz="1800" dirty="0">
                <a:latin typeface="Calibri" panose="020F0502020204030204" pitchFamily="34" charset="0"/>
              </a:rPr>
              <a:t>Decision Trees suffer from </a:t>
            </a:r>
            <a:r>
              <a:rPr lang="en-US" sz="1800" i="1" dirty="0">
                <a:latin typeface="Calibri" panose="020F0502020204030204" pitchFamily="34" charset="0"/>
              </a:rPr>
              <a:t>fragmentation</a:t>
            </a:r>
            <a:r>
              <a:rPr lang="en-US" sz="1800" dirty="0">
                <a:latin typeface="Calibri" panose="020F0502020204030204" pitchFamily="34" charset="0"/>
              </a:rPr>
              <a:t> in such cases – especially if little data</a:t>
            </a:r>
            <a:endParaRPr lang="en-US" sz="1800" dirty="0">
              <a:latin typeface="Calibri" panose="020F0502020204030204" pitchFamily="34" charset="0"/>
            </a:endParaRPr>
          </a:p>
          <a:p>
            <a:pPr marL="228600" indent="-228600"/>
            <a:r>
              <a:rPr lang="en-US" dirty="0">
                <a:latin typeface="Calibri" panose="020F0502020204030204" pitchFamily="34" charset="0"/>
              </a:rPr>
              <a:t>Optimal if the independence assumptions hold: </a:t>
            </a:r>
            <a:r>
              <a:rPr lang="en-US" sz="2000" dirty="0">
                <a:latin typeface="Calibri" panose="020F0502020204030204" pitchFamily="34" charset="0"/>
              </a:rPr>
              <a:t>If assumed independence is correct, then it is the Bayes Optimal Classifier for problem</a:t>
            </a:r>
            <a:endParaRPr lang="en-US" dirty="0">
              <a:latin typeface="Calibri" panose="020F0502020204030204" pitchFamily="34" charset="0"/>
            </a:endParaRPr>
          </a:p>
          <a:p>
            <a:pPr marL="228600" indent="-228600"/>
            <a:r>
              <a:rPr lang="en-US" dirty="0">
                <a:latin typeface="Calibri" panose="020F0502020204030204" pitchFamily="34" charset="0"/>
              </a:rPr>
              <a:t>A good dependable baseline for text classification</a:t>
            </a:r>
            <a:endParaRPr lang="en-US" dirty="0">
              <a:latin typeface="Calibri" panose="020F0502020204030204" pitchFamily="34" charset="0"/>
            </a:endParaRPr>
          </a:p>
          <a:p>
            <a:pPr marL="571500" lvl="1"/>
            <a:r>
              <a:rPr lang="en-US" sz="2400" b="1" dirty="0">
                <a:solidFill>
                  <a:srgbClr val="FF0000"/>
                </a:solidFill>
                <a:latin typeface="Calibri" panose="020F0502020204030204" pitchFamily="34" charset="0"/>
              </a:rPr>
              <a:t>But we will see other classifiers that give better accuracy</a:t>
            </a:r>
            <a:endParaRPr lang="en-US" sz="2400" b="1" dirty="0">
              <a:solidFill>
                <a:srgbClr val="FF0000"/>
              </a:solidFill>
              <a:latin typeface="Calibri" panose="020F0502020204030204" pitchFamily="34" charset="0"/>
            </a:endParaRPr>
          </a:p>
          <a:p>
            <a:pPr marL="228600" indent="-228600"/>
            <a:endParaRPr lang="en-US" dirty="0">
              <a:latin typeface="Calibri" panose="020F0502020204030204" pitchFamily="34" charset="0"/>
            </a:endParaRPr>
          </a:p>
        </p:txBody>
      </p:sp>
      <p:sp>
        <p:nvSpPr>
          <p:cNvPr id="2" name="TextBox 1"/>
          <p:cNvSpPr txBox="1"/>
          <p:nvPr/>
        </p:nvSpPr>
        <p:spPr>
          <a:xfrm>
            <a:off x="7467600" y="4932723"/>
            <a:ext cx="1754711" cy="276999"/>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ea typeface="MS PGothic" panose="020B0600070205080204" charset="-128"/>
                <a:cs typeface="Calibri" panose="020F0502020204030204" pitchFamily="34" charset="0"/>
              </a:rPr>
              <a:t>Slide from Chris Manning</a:t>
            </a:r>
            <a:endParaRPr kumimoji="0" lang="en-US" sz="1200" b="0" i="0" u="none" strike="noStrike" kern="1200" cap="none" spc="0" normalizeH="0" baseline="0" noProof="0" dirty="0">
              <a:ln>
                <a:noFill/>
              </a:ln>
              <a:solidFill>
                <a:srgbClr val="000000"/>
              </a:solidFill>
              <a:effectLst/>
              <a:uLnTx/>
              <a:uFillTx/>
              <a:latin typeface="Calibri" panose="020F0502020204030204" pitchFamily="34" charset="0"/>
              <a:ea typeface="MS PGothic" panose="020B0600070205080204" charset="-128"/>
              <a:cs typeface="Calibri" panose="020F0502020204030204" pitchFamily="34"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3731">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3731">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3731">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3731">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3731">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3731">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3731">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title"/>
          </p:nvPr>
        </p:nvSpPr>
        <p:spPr/>
        <p:txBody>
          <a:bodyPr>
            <a:noAutofit/>
          </a:bodyPr>
          <a:lstStyle/>
          <a:p>
            <a:r>
              <a:rPr lang="en-US" sz="3400">
                <a:latin typeface="Calibri (Headings)"/>
                <a:cs typeface="Calibri (Headings)"/>
              </a:rPr>
              <a:t>Text Classification and Na</a:t>
            </a:r>
            <a:r>
              <a:rPr lang="fr-FR" sz="3400">
                <a:latin typeface="Calibri (Headings)"/>
                <a:cs typeface="Calibri (Headings)"/>
              </a:rPr>
              <a:t>i</a:t>
            </a:r>
            <a:r>
              <a:rPr lang="en-US" sz="3400" err="1">
                <a:latin typeface="Calibri (Headings)"/>
                <a:cs typeface="Calibri (Headings)"/>
              </a:rPr>
              <a:t>ve</a:t>
            </a:r>
            <a:r>
              <a:rPr lang="en-US" sz="3400">
                <a:latin typeface="Calibri (Headings)"/>
                <a:cs typeface="Calibri (Headings)"/>
              </a:rPr>
              <a:t> Bayes</a:t>
            </a:r>
            <a:endParaRPr lang="en-US" sz="3400">
              <a:latin typeface="Calibri (Headings)"/>
              <a:ea typeface="MS PGothic" panose="020B0600070205080204" charset="-128"/>
              <a:cs typeface="Calibri (Headings)"/>
            </a:endParaRPr>
          </a:p>
        </p:txBody>
      </p:sp>
      <p:sp>
        <p:nvSpPr>
          <p:cNvPr id="16387" name="Rectangle 6"/>
          <p:cNvSpPr>
            <a:spLocks noGrp="1" noChangeArrowheads="1"/>
          </p:cNvSpPr>
          <p:nvPr>
            <p:ph idx="1"/>
          </p:nvPr>
        </p:nvSpPr>
        <p:spPr>
          <a:xfrm>
            <a:off x="3505200" y="188594"/>
            <a:ext cx="5009393" cy="3943350"/>
          </a:xfrm>
        </p:spPr>
        <p:txBody>
          <a:bodyPr>
            <a:normAutofit/>
          </a:bodyPr>
          <a:lstStyle/>
          <a:p>
            <a:pPr eaLnBrk="1" hangingPunct="1">
              <a:buFont typeface="Times" charset="0"/>
              <a:buNone/>
            </a:pPr>
            <a:r>
              <a:rPr lang="en-US" sz="3600" dirty="0">
                <a:solidFill>
                  <a:srgbClr val="A4001D"/>
                </a:solidFill>
                <a:latin typeface="Calibri" panose="020F0502020204030204"/>
                <a:ea typeface="MS PGothic" panose="020B0600070205080204" charset="-128"/>
                <a:cs typeface="Calibri" panose="020F0502020204030204"/>
              </a:rPr>
              <a:t>More on Sentiment Classification</a:t>
            </a:r>
            <a:endParaRPr lang="en-US" sz="3600" dirty="0">
              <a:solidFill>
                <a:srgbClr val="A4001D"/>
              </a:solidFill>
              <a:latin typeface="Calibri" panose="020F0502020204030204"/>
              <a:ea typeface="MS PGothic" panose="020B0600070205080204" charset="-128"/>
              <a:cs typeface="Calibri" panose="020F0502020204030204"/>
            </a:endParaRPr>
          </a:p>
        </p:txBody>
      </p:sp>
    </p:spTree>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ctrTitle"/>
          </p:nvPr>
        </p:nvSpPr>
        <p:spPr>
          <a:xfrm>
            <a:off x="3962400" y="133350"/>
            <a:ext cx="4800600" cy="1905000"/>
          </a:xfrm>
        </p:spPr>
        <p:txBody>
          <a:bodyPr/>
          <a:lstStyle/>
          <a:p>
            <a:r>
              <a:rPr lang="en-US" sz="4000">
                <a:latin typeface="Calibri (Headings)"/>
                <a:cs typeface="Calibri (Headings)"/>
              </a:rPr>
              <a:t>Text Classification and Na</a:t>
            </a:r>
            <a:r>
              <a:rPr lang="fr-FR" sz="4000">
                <a:latin typeface="Calibri (Headings)"/>
                <a:cs typeface="Calibri (Headings)"/>
              </a:rPr>
              <a:t>ï</a:t>
            </a:r>
            <a:r>
              <a:rPr lang="en-US" sz="4000">
                <a:latin typeface="Calibri (Headings)"/>
                <a:cs typeface="Calibri (Headings)"/>
              </a:rPr>
              <a:t>ve Bayes</a:t>
            </a:r>
            <a:endParaRPr lang="en-US" sz="4000" dirty="0">
              <a:latin typeface="Calibri (Headings)"/>
              <a:ea typeface="MS PGothic" panose="020B0600070205080204" charset="-128"/>
              <a:cs typeface="Calibri (Headings)"/>
            </a:endParaRPr>
          </a:p>
        </p:txBody>
      </p:sp>
      <p:sp>
        <p:nvSpPr>
          <p:cNvPr id="16387" name="Rectangle 6"/>
          <p:cNvSpPr>
            <a:spLocks noGrp="1" noChangeArrowheads="1"/>
          </p:cNvSpPr>
          <p:nvPr>
            <p:ph type="subTitle" idx="1"/>
          </p:nvPr>
        </p:nvSpPr>
        <p:spPr/>
        <p:txBody>
          <a:bodyPr/>
          <a:lstStyle/>
          <a:p>
            <a:pPr eaLnBrk="1" hangingPunct="1">
              <a:buFont typeface="Times" charset="0"/>
              <a:buNone/>
            </a:pPr>
            <a:r>
              <a:rPr lang="en-US" sz="3600" dirty="0">
                <a:solidFill>
                  <a:srgbClr val="A4001D"/>
                </a:solidFill>
                <a:latin typeface="Calibri" panose="020F0502020204030204"/>
                <a:ea typeface="MS PGothic" panose="020B0600070205080204" charset="-128"/>
                <a:cs typeface="Calibri" panose="020F0502020204030204"/>
              </a:rPr>
              <a:t>Na</a:t>
            </a:r>
            <a:r>
              <a:rPr lang="fr-FR" sz="3600" dirty="0" err="1">
                <a:solidFill>
                  <a:srgbClr val="A4001D"/>
                </a:solidFill>
                <a:latin typeface="Calibri" panose="020F0502020204030204"/>
                <a:ea typeface="MS PGothic" panose="020B0600070205080204" charset="-128"/>
                <a:cs typeface="Calibri" panose="020F0502020204030204"/>
              </a:rPr>
              <a:t>ï</a:t>
            </a:r>
            <a:r>
              <a:rPr lang="en-US" sz="3600" dirty="0" err="1">
                <a:solidFill>
                  <a:srgbClr val="A4001D"/>
                </a:solidFill>
                <a:latin typeface="Calibri" panose="020F0502020204030204"/>
                <a:ea typeface="MS PGothic" panose="020B0600070205080204" charset="-128"/>
                <a:cs typeface="Calibri" panose="020F0502020204030204"/>
              </a:rPr>
              <a:t>ve</a:t>
            </a:r>
            <a:r>
              <a:rPr lang="en-US" sz="3600" dirty="0">
                <a:solidFill>
                  <a:srgbClr val="A4001D"/>
                </a:solidFill>
                <a:latin typeface="Calibri" panose="020F0502020204030204"/>
                <a:ea typeface="MS PGothic" panose="020B0600070205080204" charset="-128"/>
                <a:cs typeface="Calibri" panose="020F0502020204030204"/>
              </a:rPr>
              <a:t> Bayes: Relationship to Language Modeling</a:t>
            </a:r>
            <a:endParaRPr lang="en-US" sz="3600" dirty="0">
              <a:solidFill>
                <a:srgbClr val="A4001D"/>
              </a:solidFill>
              <a:latin typeface="Calibri" panose="020F0502020204030204"/>
              <a:ea typeface="MS PGothic" panose="020B0600070205080204" charset="-128"/>
              <a:cs typeface="Calibri" panose="020F0502020204030204"/>
            </a:endParaRPr>
          </a:p>
        </p:txBody>
      </p:sp>
    </p:spTree>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Generative Model for Multinomial Na</a:t>
            </a:r>
            <a:r>
              <a:rPr lang="fr-FR" sz="2800" dirty="0" err="1"/>
              <a:t>ï</a:t>
            </a:r>
            <a:r>
              <a:rPr lang="en-US" sz="2800" dirty="0" err="1"/>
              <a:t>ve</a:t>
            </a:r>
            <a:r>
              <a:rPr lang="en-US" sz="2800" dirty="0"/>
              <a:t> Bayes</a:t>
            </a:r>
            <a:endParaRPr lang="en-US" sz="2800" dirty="0"/>
          </a:p>
        </p:txBody>
      </p:sp>
      <p:sp>
        <p:nvSpPr>
          <p:cNvPr id="4" name="Slide Number Placeholder 3"/>
          <p:cNvSpPr>
            <a:spLocks noGrp="1"/>
          </p:cNvSpPr>
          <p:nvPr>
            <p:ph type="sldNum" sz="quarter" idx="12"/>
          </p:nvPr>
        </p:nvSpPr>
        <p:spPr/>
        <p:txBody>
          <a:bodyPr/>
          <a:lstStyle/>
          <a:p>
            <a:fld id="{10F35DC5-7E65-8247-99AB-4E984F8A921E}" type="slidenum">
              <a:rPr lang="en-US" smtClean="0"/>
            </a:fld>
            <a:endParaRPr lang="en-US"/>
          </a:p>
        </p:txBody>
      </p:sp>
      <p:sp>
        <p:nvSpPr>
          <p:cNvPr id="32" name="Oval 4"/>
          <p:cNvSpPr>
            <a:spLocks noChangeArrowheads="1"/>
          </p:cNvSpPr>
          <p:nvPr/>
        </p:nvSpPr>
        <p:spPr bwMode="auto">
          <a:xfrm>
            <a:off x="3886200" y="1905000"/>
            <a:ext cx="1143000" cy="609600"/>
          </a:xfrm>
          <a:prstGeom prst="ellipse">
            <a:avLst/>
          </a:prstGeom>
          <a:solidFill>
            <a:srgbClr val="C0504D"/>
          </a:solidFill>
          <a:ln w="9525">
            <a:solidFill>
              <a:sysClr val="windowText" lastClr="000000"/>
            </a:solidFill>
            <a:miter lim="800000"/>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defRPr/>
            </a:pPr>
            <a:r>
              <a:rPr lang="en-US" sz="1800" kern="0" dirty="0">
                <a:solidFill>
                  <a:sysClr val="windowText" lastClr="000000"/>
                </a:solidFill>
              </a:rPr>
              <a:t>c</a:t>
            </a:r>
            <a:r>
              <a:rPr kumimoji="0" lang="en-US" sz="1800" b="0" i="0" u="none" strike="noStrike" kern="0" cap="none" spc="0" normalizeH="0" baseline="0" noProof="0" dirty="0">
                <a:ln>
                  <a:noFill/>
                </a:ln>
                <a:solidFill>
                  <a:sysClr val="windowText" lastClr="000000"/>
                </a:solidFill>
                <a:effectLst/>
                <a:uLnTx/>
                <a:uFillTx/>
              </a:rPr>
              <a:t>=China</a:t>
            </a:r>
            <a:endParaRPr kumimoji="0" lang="en-US" sz="1800" b="0" i="0" u="none" strike="noStrike" kern="0" cap="none" spc="0" normalizeH="0" baseline="0" noProof="0" dirty="0">
              <a:ln>
                <a:noFill/>
              </a:ln>
              <a:solidFill>
                <a:sysClr val="windowText" lastClr="000000"/>
              </a:solidFill>
              <a:effectLst/>
              <a:uLnTx/>
              <a:uFillTx/>
            </a:endParaRPr>
          </a:p>
        </p:txBody>
      </p:sp>
      <p:sp>
        <p:nvSpPr>
          <p:cNvPr id="33" name="Oval 6"/>
          <p:cNvSpPr>
            <a:spLocks noChangeArrowheads="1"/>
          </p:cNvSpPr>
          <p:nvPr/>
        </p:nvSpPr>
        <p:spPr bwMode="auto">
          <a:xfrm>
            <a:off x="533400" y="3790950"/>
            <a:ext cx="1600200" cy="609600"/>
          </a:xfrm>
          <a:prstGeom prst="ellipse">
            <a:avLst/>
          </a:prstGeom>
          <a:solidFill>
            <a:srgbClr val="C0504D"/>
          </a:solidFill>
          <a:ln w="9525">
            <a:solidFill>
              <a:sysClr val="windowText" lastClr="000000"/>
            </a:solidFill>
            <a:miter lim="800000"/>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sz="1800" b="0" i="1" u="none" strike="noStrike" kern="0" cap="none" spc="0" normalizeH="0" baseline="0" noProof="0" dirty="0">
                <a:ln>
                  <a:noFill/>
                </a:ln>
                <a:solidFill>
                  <a:sysClr val="windowText" lastClr="000000"/>
                </a:solidFill>
                <a:effectLst/>
                <a:uLnTx/>
                <a:uFillTx/>
              </a:rPr>
              <a:t>X</a:t>
            </a:r>
            <a:r>
              <a:rPr kumimoji="0" lang="en-US" sz="1800" b="0" i="1" u="none" strike="noStrike" kern="0" cap="none" spc="0" normalizeH="0" baseline="-25000" noProof="0" dirty="0">
                <a:ln>
                  <a:noFill/>
                </a:ln>
                <a:solidFill>
                  <a:sysClr val="windowText" lastClr="000000"/>
                </a:solidFill>
                <a:effectLst/>
                <a:uLnTx/>
                <a:uFillTx/>
              </a:rPr>
              <a:t>1</a:t>
            </a:r>
            <a:r>
              <a:rPr kumimoji="0" lang="en-US" sz="1800" b="0" i="1" u="none" strike="noStrike" kern="0" cap="none" spc="0" normalizeH="0" baseline="0" noProof="0" dirty="0">
                <a:ln>
                  <a:noFill/>
                </a:ln>
                <a:solidFill>
                  <a:sysClr val="windowText" lastClr="000000"/>
                </a:solidFill>
                <a:effectLst/>
                <a:uLnTx/>
                <a:uFillTx/>
              </a:rPr>
              <a:t>=Shanghai</a:t>
            </a:r>
            <a:endParaRPr kumimoji="0" lang="en-US" sz="1800" b="0" i="0" u="none" strike="noStrike" kern="0" cap="none" spc="0" normalizeH="0" baseline="-25000" noProof="0" dirty="0">
              <a:ln>
                <a:noFill/>
              </a:ln>
              <a:solidFill>
                <a:sysClr val="windowText" lastClr="000000"/>
              </a:solidFill>
              <a:effectLst/>
              <a:uLnTx/>
              <a:uFillTx/>
            </a:endParaRPr>
          </a:p>
        </p:txBody>
      </p:sp>
      <p:sp>
        <p:nvSpPr>
          <p:cNvPr id="39" name="Line 14"/>
          <p:cNvSpPr>
            <a:spLocks noChangeShapeType="1"/>
          </p:cNvSpPr>
          <p:nvPr/>
        </p:nvSpPr>
        <p:spPr bwMode="auto">
          <a:xfrm flipH="1">
            <a:off x="1524000" y="2419350"/>
            <a:ext cx="2590800" cy="1371600"/>
          </a:xfrm>
          <a:prstGeom prst="line">
            <a:avLst/>
          </a:prstGeom>
          <a:noFill/>
          <a:ln w="28575">
            <a:solidFill>
              <a:sysClr val="windowText" lastClr="000000"/>
            </a:solidFill>
            <a:miter lim="800000"/>
            <a:tailEnd type="triangle" w="med" len="med"/>
          </a:ln>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endParaRPr>
          </a:p>
        </p:txBody>
      </p:sp>
      <p:sp>
        <p:nvSpPr>
          <p:cNvPr id="40" name="Line 15"/>
          <p:cNvSpPr>
            <a:spLocks noChangeShapeType="1"/>
          </p:cNvSpPr>
          <p:nvPr/>
        </p:nvSpPr>
        <p:spPr bwMode="auto">
          <a:xfrm flipH="1">
            <a:off x="3048000" y="2514600"/>
            <a:ext cx="1295400" cy="1276350"/>
          </a:xfrm>
          <a:prstGeom prst="line">
            <a:avLst/>
          </a:prstGeom>
          <a:noFill/>
          <a:ln w="28575">
            <a:solidFill>
              <a:sysClr val="windowText" lastClr="000000"/>
            </a:solidFill>
            <a:miter lim="800000"/>
            <a:tailEnd type="triangle" w="med" len="med"/>
          </a:ln>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endParaRPr>
          </a:p>
        </p:txBody>
      </p:sp>
      <p:sp>
        <p:nvSpPr>
          <p:cNvPr id="41" name="Line 16"/>
          <p:cNvSpPr>
            <a:spLocks noChangeShapeType="1"/>
          </p:cNvSpPr>
          <p:nvPr/>
        </p:nvSpPr>
        <p:spPr bwMode="auto">
          <a:xfrm flipH="1">
            <a:off x="4419600" y="2495550"/>
            <a:ext cx="76200" cy="1295400"/>
          </a:xfrm>
          <a:prstGeom prst="line">
            <a:avLst/>
          </a:prstGeom>
          <a:noFill/>
          <a:ln w="28575">
            <a:solidFill>
              <a:sysClr val="windowText" lastClr="000000"/>
            </a:solidFill>
            <a:miter lim="800000"/>
            <a:tailEnd type="triangle" w="med" len="med"/>
          </a:ln>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endParaRPr>
          </a:p>
        </p:txBody>
      </p:sp>
      <p:sp>
        <p:nvSpPr>
          <p:cNvPr id="43" name="Line 18"/>
          <p:cNvSpPr>
            <a:spLocks noChangeShapeType="1"/>
          </p:cNvSpPr>
          <p:nvPr/>
        </p:nvSpPr>
        <p:spPr bwMode="auto">
          <a:xfrm>
            <a:off x="4648200" y="2495550"/>
            <a:ext cx="1447800" cy="1295400"/>
          </a:xfrm>
          <a:prstGeom prst="line">
            <a:avLst/>
          </a:prstGeom>
          <a:noFill/>
          <a:ln w="28575">
            <a:solidFill>
              <a:sysClr val="windowText" lastClr="000000"/>
            </a:solidFill>
            <a:miter lim="800000"/>
            <a:tailEnd type="triangle" w="med" len="med"/>
          </a:ln>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endParaRPr>
          </a:p>
        </p:txBody>
      </p:sp>
      <p:sp>
        <p:nvSpPr>
          <p:cNvPr id="44" name="Line 19"/>
          <p:cNvSpPr>
            <a:spLocks noChangeShapeType="1"/>
          </p:cNvSpPr>
          <p:nvPr/>
        </p:nvSpPr>
        <p:spPr bwMode="auto">
          <a:xfrm>
            <a:off x="4800600" y="2438400"/>
            <a:ext cx="2667000" cy="1352550"/>
          </a:xfrm>
          <a:prstGeom prst="line">
            <a:avLst/>
          </a:prstGeom>
          <a:noFill/>
          <a:ln w="28575">
            <a:solidFill>
              <a:sysClr val="windowText" lastClr="000000"/>
            </a:solidFill>
            <a:miter lim="800000"/>
            <a:tailEnd type="triangle" w="med" len="med"/>
          </a:ln>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endParaRPr>
          </a:p>
        </p:txBody>
      </p:sp>
      <p:sp>
        <p:nvSpPr>
          <p:cNvPr id="71" name="Oval 6"/>
          <p:cNvSpPr>
            <a:spLocks noChangeArrowheads="1"/>
          </p:cNvSpPr>
          <p:nvPr/>
        </p:nvSpPr>
        <p:spPr bwMode="auto">
          <a:xfrm>
            <a:off x="2286000" y="3790950"/>
            <a:ext cx="1295400" cy="609600"/>
          </a:xfrm>
          <a:prstGeom prst="ellipse">
            <a:avLst/>
          </a:prstGeom>
          <a:solidFill>
            <a:srgbClr val="C0504D"/>
          </a:solidFill>
          <a:ln w="9525">
            <a:solidFill>
              <a:sysClr val="windowText" lastClr="000000"/>
            </a:solidFill>
            <a:miter lim="800000"/>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sz="1800" b="0" i="1" u="none" strike="noStrike" kern="0" cap="none" spc="0" normalizeH="0" baseline="0" noProof="0" dirty="0">
                <a:ln>
                  <a:noFill/>
                </a:ln>
                <a:solidFill>
                  <a:sysClr val="windowText" lastClr="000000"/>
                </a:solidFill>
                <a:effectLst/>
                <a:uLnTx/>
                <a:uFillTx/>
              </a:rPr>
              <a:t>X</a:t>
            </a:r>
            <a:r>
              <a:rPr kumimoji="0" lang="en-US" sz="1800" b="0" i="1" u="none" strike="noStrike" kern="0" cap="none" spc="0" normalizeH="0" baseline="-25000" noProof="0" dirty="0">
                <a:ln>
                  <a:noFill/>
                </a:ln>
                <a:solidFill>
                  <a:sysClr val="windowText" lastClr="000000"/>
                </a:solidFill>
                <a:effectLst/>
                <a:uLnTx/>
                <a:uFillTx/>
              </a:rPr>
              <a:t>2</a:t>
            </a:r>
            <a:r>
              <a:rPr kumimoji="0" lang="en-US" sz="1800" b="0" i="1" u="none" strike="noStrike" kern="0" cap="none" spc="0" normalizeH="0" baseline="0" noProof="0" dirty="0">
                <a:ln>
                  <a:noFill/>
                </a:ln>
                <a:solidFill>
                  <a:sysClr val="windowText" lastClr="000000"/>
                </a:solidFill>
                <a:effectLst/>
                <a:uLnTx/>
                <a:uFillTx/>
              </a:rPr>
              <a:t>=and</a:t>
            </a:r>
            <a:endParaRPr kumimoji="0" lang="en-US" sz="1800" b="0" i="0" u="none" strike="noStrike" kern="0" cap="none" spc="0" normalizeH="0" baseline="-25000" noProof="0" dirty="0">
              <a:ln>
                <a:noFill/>
              </a:ln>
              <a:solidFill>
                <a:sysClr val="windowText" lastClr="000000"/>
              </a:solidFill>
              <a:effectLst/>
              <a:uLnTx/>
              <a:uFillTx/>
            </a:endParaRPr>
          </a:p>
        </p:txBody>
      </p:sp>
      <p:sp>
        <p:nvSpPr>
          <p:cNvPr id="72" name="Oval 6"/>
          <p:cNvSpPr>
            <a:spLocks noChangeArrowheads="1"/>
          </p:cNvSpPr>
          <p:nvPr/>
        </p:nvSpPr>
        <p:spPr bwMode="auto">
          <a:xfrm>
            <a:off x="3657600" y="3790950"/>
            <a:ext cx="1676400" cy="609600"/>
          </a:xfrm>
          <a:prstGeom prst="ellipse">
            <a:avLst/>
          </a:prstGeom>
          <a:solidFill>
            <a:srgbClr val="C0504D"/>
          </a:solidFill>
          <a:ln w="9525">
            <a:solidFill>
              <a:sysClr val="windowText" lastClr="000000"/>
            </a:solidFill>
            <a:miter lim="800000"/>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sz="1800" b="0" i="1" u="none" strike="noStrike" kern="0" cap="none" spc="0" normalizeH="0" baseline="0" noProof="0" dirty="0">
                <a:ln>
                  <a:noFill/>
                </a:ln>
                <a:solidFill>
                  <a:sysClr val="windowText" lastClr="000000"/>
                </a:solidFill>
                <a:effectLst/>
                <a:uLnTx/>
                <a:uFillTx/>
              </a:rPr>
              <a:t>X</a:t>
            </a:r>
            <a:r>
              <a:rPr kumimoji="0" lang="en-US" sz="1800" b="0" i="1" u="none" strike="noStrike" kern="0" cap="none" spc="0" normalizeH="0" baseline="-25000" noProof="0" dirty="0">
                <a:ln>
                  <a:noFill/>
                </a:ln>
                <a:solidFill>
                  <a:sysClr val="windowText" lastClr="000000"/>
                </a:solidFill>
                <a:effectLst/>
                <a:uLnTx/>
                <a:uFillTx/>
              </a:rPr>
              <a:t>3</a:t>
            </a:r>
            <a:r>
              <a:rPr kumimoji="0" lang="en-US" sz="1800" b="0" i="1" u="none" strike="noStrike" kern="0" cap="none" spc="0" normalizeH="0" baseline="0" noProof="0" dirty="0">
                <a:ln>
                  <a:noFill/>
                </a:ln>
                <a:solidFill>
                  <a:sysClr val="windowText" lastClr="000000"/>
                </a:solidFill>
                <a:effectLst/>
                <a:uLnTx/>
                <a:uFillTx/>
              </a:rPr>
              <a:t>=Shenzhen</a:t>
            </a:r>
            <a:endParaRPr kumimoji="0" lang="en-US" sz="1800" b="0" i="0" u="none" strike="noStrike" kern="0" cap="none" spc="0" normalizeH="0" baseline="-25000" noProof="0" dirty="0">
              <a:ln>
                <a:noFill/>
              </a:ln>
              <a:solidFill>
                <a:sysClr val="windowText" lastClr="000000"/>
              </a:solidFill>
              <a:effectLst/>
              <a:uLnTx/>
              <a:uFillTx/>
            </a:endParaRPr>
          </a:p>
        </p:txBody>
      </p:sp>
      <p:sp>
        <p:nvSpPr>
          <p:cNvPr id="73" name="Oval 6"/>
          <p:cNvSpPr>
            <a:spLocks noChangeArrowheads="1"/>
          </p:cNvSpPr>
          <p:nvPr/>
        </p:nvSpPr>
        <p:spPr bwMode="auto">
          <a:xfrm>
            <a:off x="5486400" y="3790950"/>
            <a:ext cx="1295400" cy="609600"/>
          </a:xfrm>
          <a:prstGeom prst="ellipse">
            <a:avLst/>
          </a:prstGeom>
          <a:solidFill>
            <a:srgbClr val="C0504D"/>
          </a:solidFill>
          <a:ln w="9525">
            <a:solidFill>
              <a:sysClr val="windowText" lastClr="000000"/>
            </a:solidFill>
            <a:miter lim="800000"/>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sz="1800" b="0" i="1" u="none" strike="noStrike" kern="0" cap="none" spc="0" normalizeH="0" baseline="0" noProof="0" dirty="0">
                <a:ln>
                  <a:noFill/>
                </a:ln>
                <a:solidFill>
                  <a:sysClr val="windowText" lastClr="000000"/>
                </a:solidFill>
                <a:effectLst/>
                <a:uLnTx/>
                <a:uFillTx/>
              </a:rPr>
              <a:t>X</a:t>
            </a:r>
            <a:r>
              <a:rPr kumimoji="0" lang="en-US" sz="1800" b="0" i="1" u="none" strike="noStrike" kern="0" cap="none" spc="0" normalizeH="0" baseline="-25000" noProof="0" dirty="0">
                <a:ln>
                  <a:noFill/>
                </a:ln>
                <a:solidFill>
                  <a:sysClr val="windowText" lastClr="000000"/>
                </a:solidFill>
                <a:effectLst/>
                <a:uLnTx/>
                <a:uFillTx/>
              </a:rPr>
              <a:t>4</a:t>
            </a:r>
            <a:r>
              <a:rPr kumimoji="0" lang="en-US" sz="1800" b="0" i="1" u="none" strike="noStrike" kern="0" cap="none" spc="0" normalizeH="0" baseline="0" noProof="0" dirty="0">
                <a:ln>
                  <a:noFill/>
                </a:ln>
                <a:solidFill>
                  <a:sysClr val="windowText" lastClr="000000"/>
                </a:solidFill>
                <a:effectLst/>
                <a:uLnTx/>
                <a:uFillTx/>
              </a:rPr>
              <a:t>=issue</a:t>
            </a:r>
            <a:endParaRPr kumimoji="0" lang="en-US" sz="1800" b="0" i="0" u="none" strike="noStrike" kern="0" cap="none" spc="0" normalizeH="0" baseline="-25000" noProof="0" dirty="0">
              <a:ln>
                <a:noFill/>
              </a:ln>
              <a:solidFill>
                <a:sysClr val="windowText" lastClr="000000"/>
              </a:solidFill>
              <a:effectLst/>
              <a:uLnTx/>
              <a:uFillTx/>
            </a:endParaRPr>
          </a:p>
        </p:txBody>
      </p:sp>
      <p:sp>
        <p:nvSpPr>
          <p:cNvPr id="74" name="Oval 6"/>
          <p:cNvSpPr>
            <a:spLocks noChangeArrowheads="1"/>
          </p:cNvSpPr>
          <p:nvPr/>
        </p:nvSpPr>
        <p:spPr bwMode="auto">
          <a:xfrm>
            <a:off x="6934200" y="3790950"/>
            <a:ext cx="1295400" cy="609600"/>
          </a:xfrm>
          <a:prstGeom prst="ellipse">
            <a:avLst/>
          </a:prstGeom>
          <a:solidFill>
            <a:srgbClr val="C0504D"/>
          </a:solidFill>
          <a:ln w="9525">
            <a:solidFill>
              <a:sysClr val="windowText" lastClr="000000"/>
            </a:solidFill>
            <a:miter lim="800000"/>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sz="1800" b="0" i="1" u="none" strike="noStrike" kern="0" cap="none" spc="0" normalizeH="0" baseline="0" noProof="0" dirty="0">
                <a:ln>
                  <a:noFill/>
                </a:ln>
                <a:solidFill>
                  <a:sysClr val="windowText" lastClr="000000"/>
                </a:solidFill>
                <a:effectLst/>
                <a:uLnTx/>
                <a:uFillTx/>
              </a:rPr>
              <a:t>X</a:t>
            </a:r>
            <a:r>
              <a:rPr kumimoji="0" lang="en-US" sz="1800" b="0" i="1" u="none" strike="noStrike" kern="0" cap="none" spc="0" normalizeH="0" baseline="-25000" noProof="0" dirty="0">
                <a:ln>
                  <a:noFill/>
                </a:ln>
                <a:solidFill>
                  <a:sysClr val="windowText" lastClr="000000"/>
                </a:solidFill>
                <a:effectLst/>
                <a:uLnTx/>
                <a:uFillTx/>
              </a:rPr>
              <a:t>5</a:t>
            </a:r>
            <a:r>
              <a:rPr kumimoji="0" lang="en-US" sz="1800" b="0" i="1" u="none" strike="noStrike" kern="0" cap="none" spc="0" normalizeH="0" baseline="0" noProof="0" dirty="0">
                <a:ln>
                  <a:noFill/>
                </a:ln>
                <a:solidFill>
                  <a:sysClr val="windowText" lastClr="000000"/>
                </a:solidFill>
                <a:effectLst/>
                <a:uLnTx/>
                <a:uFillTx/>
              </a:rPr>
              <a:t>=bonds</a:t>
            </a:r>
            <a:endParaRPr kumimoji="0" lang="en-US" sz="1800" b="0" i="0" u="none" strike="noStrike" kern="0" cap="none" spc="0" normalizeH="0" baseline="-25000" noProof="0" dirty="0">
              <a:ln>
                <a:noFill/>
              </a:ln>
              <a:solidFill>
                <a:sysClr val="windowText" lastClr="000000"/>
              </a:solidFill>
              <a:effectLst/>
              <a:uLnTx/>
              <a:uFillTx/>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animBg="1"/>
      <p:bldP spid="39" grpId="0" animBg="1"/>
      <p:bldP spid="40" grpId="0" animBg="1"/>
      <p:bldP spid="41" grpId="0" animBg="1"/>
      <p:bldP spid="43" grpId="0" animBg="1"/>
      <p:bldP spid="44" grpId="0" animBg="1"/>
      <p:bldP spid="71" grpId="0" animBg="1"/>
      <p:bldP spid="72" grpId="0" animBg="1"/>
      <p:bldP spid="73" grpId="0" animBg="1"/>
      <p:bldP spid="74"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a:t>
            </a:r>
            <a:r>
              <a:rPr lang="fr-FR" dirty="0" err="1"/>
              <a:t>ï</a:t>
            </a:r>
            <a:r>
              <a:rPr lang="en-US" dirty="0" err="1"/>
              <a:t>ve</a:t>
            </a:r>
            <a:r>
              <a:rPr lang="en-US" dirty="0"/>
              <a:t> Bayes and Language Modeling</a:t>
            </a:r>
            <a:endParaRPr lang="en-US" dirty="0"/>
          </a:p>
        </p:txBody>
      </p:sp>
      <p:sp>
        <p:nvSpPr>
          <p:cNvPr id="3" name="Content Placeholder 2"/>
          <p:cNvSpPr>
            <a:spLocks noGrp="1"/>
          </p:cNvSpPr>
          <p:nvPr>
            <p:ph idx="1"/>
          </p:nvPr>
        </p:nvSpPr>
        <p:spPr/>
        <p:txBody>
          <a:bodyPr/>
          <a:lstStyle/>
          <a:p>
            <a:r>
              <a:rPr lang="fr-FR" sz="2800" dirty="0"/>
              <a:t>Naï</a:t>
            </a:r>
            <a:r>
              <a:rPr lang="en-US" sz="2800" dirty="0" err="1"/>
              <a:t>ve</a:t>
            </a:r>
            <a:r>
              <a:rPr lang="en-US" sz="2800" dirty="0"/>
              <a:t> </a:t>
            </a:r>
            <a:r>
              <a:rPr lang="en-US" sz="2800" dirty="0" err="1"/>
              <a:t>bayes</a:t>
            </a:r>
            <a:r>
              <a:rPr lang="en-US" sz="2800" dirty="0"/>
              <a:t> classifiers can use any sort of feature</a:t>
            </a:r>
            <a:endParaRPr lang="en-US" sz="2800" dirty="0"/>
          </a:p>
          <a:p>
            <a:pPr lvl="1"/>
            <a:r>
              <a:rPr lang="en-US" sz="2400" dirty="0"/>
              <a:t>URL, email address, dictionaries, network features</a:t>
            </a:r>
            <a:endParaRPr lang="en-US" sz="2400" dirty="0"/>
          </a:p>
          <a:p>
            <a:r>
              <a:rPr lang="en-US" sz="2800" dirty="0"/>
              <a:t>But if, as in the previous slides</a:t>
            </a:r>
            <a:endParaRPr lang="en-US" sz="2800" dirty="0"/>
          </a:p>
          <a:p>
            <a:pPr lvl="1"/>
            <a:r>
              <a:rPr lang="en-US" sz="2400" dirty="0"/>
              <a:t>We use </a:t>
            </a:r>
            <a:r>
              <a:rPr lang="en-US" sz="2400" b="1" dirty="0"/>
              <a:t>only</a:t>
            </a:r>
            <a:r>
              <a:rPr lang="en-US" sz="2400" dirty="0"/>
              <a:t> word features </a:t>
            </a:r>
            <a:endParaRPr lang="en-US" sz="2400" dirty="0"/>
          </a:p>
          <a:p>
            <a:pPr lvl="1"/>
            <a:r>
              <a:rPr lang="en-US" sz="2400" dirty="0"/>
              <a:t>we use </a:t>
            </a:r>
            <a:r>
              <a:rPr lang="en-US" sz="2400" b="1" dirty="0"/>
              <a:t>all</a:t>
            </a:r>
            <a:r>
              <a:rPr lang="en-US" sz="2400" dirty="0"/>
              <a:t> of the words in the text (not a subset)</a:t>
            </a:r>
            <a:endParaRPr lang="en-US" sz="2400" dirty="0"/>
          </a:p>
          <a:p>
            <a:r>
              <a:rPr lang="en-US" sz="2800" dirty="0"/>
              <a:t>Then </a:t>
            </a:r>
            <a:endParaRPr lang="en-US" sz="2800" dirty="0"/>
          </a:p>
          <a:p>
            <a:pPr lvl="1"/>
            <a:r>
              <a:rPr lang="en-US" sz="2400" dirty="0"/>
              <a:t>Na</a:t>
            </a:r>
            <a:r>
              <a:rPr lang="fr-FR" sz="2400" dirty="0" err="1"/>
              <a:t>ï</a:t>
            </a:r>
            <a:r>
              <a:rPr lang="en-US" sz="2400" dirty="0" err="1"/>
              <a:t>ve</a:t>
            </a:r>
            <a:r>
              <a:rPr lang="en-US" sz="2400" dirty="0"/>
              <a:t> </a:t>
            </a:r>
            <a:r>
              <a:rPr lang="en-US" sz="2400" dirty="0" err="1"/>
              <a:t>bayes</a:t>
            </a:r>
            <a:r>
              <a:rPr lang="en-US" sz="2400" dirty="0"/>
              <a:t> has an important similarity to language modeling.</a:t>
            </a:r>
            <a:endParaRPr lang="en-US" sz="2400" dirty="0"/>
          </a:p>
        </p:txBody>
      </p:sp>
      <p:sp>
        <p:nvSpPr>
          <p:cNvPr id="4" name="Slide Number Placeholder 3"/>
          <p:cNvSpPr>
            <a:spLocks noGrp="1"/>
          </p:cNvSpPr>
          <p:nvPr>
            <p:ph type="sldNum" sz="quarter" idx="12"/>
          </p:nvPr>
        </p:nvSpPr>
        <p:spPr/>
        <p:txBody>
          <a:bodyPr/>
          <a:lstStyle/>
          <a:p>
            <a:fld id="{10F35DC5-7E65-8247-99AB-4E984F8A921E}" type="slidenum">
              <a:rPr lang="en-US" smtClean="0"/>
            </a:fld>
            <a:endParaRPr lang="en-US"/>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6081" name="Rectangle 2"/>
          <p:cNvSpPr>
            <a:spLocks noGrp="1" noChangeArrowheads="1"/>
          </p:cNvSpPr>
          <p:nvPr>
            <p:ph type="title"/>
          </p:nvPr>
        </p:nvSpPr>
        <p:spPr/>
        <p:txBody>
          <a:bodyPr/>
          <a:lstStyle/>
          <a:p>
            <a:pPr eaLnBrk="1" hangingPunct="1"/>
            <a:r>
              <a:rPr lang="en-US" dirty="0">
                <a:latin typeface="Calibri" panose="020F0502020204030204" pitchFamily="34" charset="0"/>
                <a:ea typeface="MS PGothic" panose="020B0600070205080204" charset="-128"/>
                <a:cs typeface="MS PGothic" panose="020B0600070205080204" charset="-128"/>
              </a:rPr>
              <a:t>Each class = a unigram language model</a:t>
            </a:r>
            <a:endParaRPr lang="en-US" dirty="0">
              <a:latin typeface="Calibri" panose="020F0502020204030204" pitchFamily="34" charset="0"/>
              <a:ea typeface="MS PGothic" panose="020B0600070205080204" charset="-128"/>
              <a:cs typeface="MS PGothic" panose="020B0600070205080204" charset="-128"/>
            </a:endParaRPr>
          </a:p>
        </p:txBody>
      </p:sp>
      <p:sp>
        <p:nvSpPr>
          <p:cNvPr id="46082" name="Rectangle 3"/>
          <p:cNvSpPr>
            <a:spLocks noGrp="1" noChangeArrowheads="1"/>
          </p:cNvSpPr>
          <p:nvPr>
            <p:ph type="body" idx="1"/>
          </p:nvPr>
        </p:nvSpPr>
        <p:spPr>
          <a:xfrm>
            <a:off x="838200" y="1123950"/>
            <a:ext cx="7772400" cy="1028700"/>
          </a:xfrm>
        </p:spPr>
        <p:txBody>
          <a:bodyPr/>
          <a:lstStyle/>
          <a:p>
            <a:pPr eaLnBrk="1" hangingPunct="1"/>
            <a:r>
              <a:rPr lang="en-US" dirty="0">
                <a:latin typeface="Calibri" panose="020F0502020204030204"/>
                <a:ea typeface="MS PGothic" panose="020B0600070205080204" charset="-128"/>
                <a:cs typeface="Calibri" panose="020F0502020204030204"/>
              </a:rPr>
              <a:t>Assigning each word: P(word | c)</a:t>
            </a:r>
            <a:endParaRPr lang="en-US" dirty="0">
              <a:latin typeface="Calibri" panose="020F0502020204030204"/>
              <a:ea typeface="MS PGothic" panose="020B0600070205080204" charset="-128"/>
              <a:cs typeface="Calibri" panose="020F0502020204030204"/>
            </a:endParaRPr>
          </a:p>
          <a:p>
            <a:pPr eaLnBrk="1" hangingPunct="1"/>
            <a:r>
              <a:rPr lang="en-US" dirty="0">
                <a:latin typeface="Calibri" panose="020F0502020204030204"/>
                <a:ea typeface="MS PGothic" panose="020B0600070205080204" charset="-128"/>
                <a:cs typeface="Calibri" panose="020F0502020204030204"/>
              </a:rPr>
              <a:t>Assigning each sentence: P(</a:t>
            </a:r>
            <a:r>
              <a:rPr lang="en-US" dirty="0" err="1">
                <a:latin typeface="Calibri" panose="020F0502020204030204"/>
                <a:ea typeface="MS PGothic" panose="020B0600070205080204" charset="-128"/>
                <a:cs typeface="Calibri" panose="020F0502020204030204"/>
              </a:rPr>
              <a:t>s|c</a:t>
            </a:r>
            <a:r>
              <a:rPr lang="en-US" dirty="0">
                <a:latin typeface="Calibri" panose="020F0502020204030204"/>
                <a:ea typeface="MS PGothic" panose="020B0600070205080204" charset="-128"/>
                <a:cs typeface="Calibri" panose="020F0502020204030204"/>
              </a:rPr>
              <a:t>)=</a:t>
            </a:r>
            <a:r>
              <a:rPr lang="en-US" dirty="0" err="1">
                <a:latin typeface="Symbol" panose="05050102010706020507" charset="2"/>
                <a:ea typeface="MS PGothic" panose="020B0600070205080204" charset="-128"/>
                <a:cs typeface="Symbol" panose="05050102010706020507" charset="2"/>
              </a:rPr>
              <a:t>Π</a:t>
            </a:r>
            <a:r>
              <a:rPr lang="en-US" dirty="0">
                <a:latin typeface="Calibri" panose="020F0502020204030204"/>
                <a:ea typeface="MS PGothic" panose="020B0600070205080204" charset="-128"/>
                <a:cs typeface="Calibri" panose="020F0502020204030204"/>
              </a:rPr>
              <a:t> P(</a:t>
            </a:r>
            <a:r>
              <a:rPr lang="en-US" dirty="0" err="1">
                <a:latin typeface="Calibri" panose="020F0502020204030204"/>
                <a:ea typeface="MS PGothic" panose="020B0600070205080204" charset="-128"/>
                <a:cs typeface="Calibri" panose="020F0502020204030204"/>
              </a:rPr>
              <a:t>word|c</a:t>
            </a:r>
            <a:r>
              <a:rPr lang="en-US" dirty="0">
                <a:latin typeface="Calibri" panose="020F0502020204030204"/>
                <a:ea typeface="MS PGothic" panose="020B0600070205080204" charset="-128"/>
                <a:cs typeface="Calibri" panose="020F0502020204030204"/>
              </a:rPr>
              <a:t>)</a:t>
            </a:r>
            <a:endParaRPr lang="en-US" dirty="0">
              <a:latin typeface="Calibri" panose="020F0502020204030204"/>
              <a:ea typeface="MS PGothic" panose="020B0600070205080204" charset="-128"/>
              <a:cs typeface="Calibri" panose="020F0502020204030204"/>
            </a:endParaRPr>
          </a:p>
        </p:txBody>
      </p:sp>
      <p:sp>
        <p:nvSpPr>
          <p:cNvPr id="46083" name="Text Box 4"/>
          <p:cNvSpPr txBox="1">
            <a:spLocks noChangeArrowheads="1"/>
          </p:cNvSpPr>
          <p:nvPr/>
        </p:nvSpPr>
        <p:spPr bwMode="auto">
          <a:xfrm>
            <a:off x="457200" y="2343151"/>
            <a:ext cx="2438400" cy="2708434"/>
          </a:xfrm>
          <a:prstGeom prst="rect">
            <a:avLst/>
          </a:prstGeom>
          <a:noFill/>
          <a:ln>
            <a:noFill/>
          </a:ln>
        </p:spPr>
        <p:txBody>
          <a:bodyPr>
            <a:spAutoFit/>
          </a:bodyPr>
          <a:lstStyle>
            <a:lvl1pPr eaLnBrk="0" hangingPunct="0">
              <a:defRPr sz="2400">
                <a:solidFill>
                  <a:schemeClr val="tx1"/>
                </a:solidFill>
                <a:latin typeface="Lucida Sans" panose="020B0602030504020204" charset="0"/>
                <a:ea typeface="MS PGothic" panose="020B0600070205080204" charset="-128"/>
                <a:cs typeface="MS PGothic" panose="020B0600070205080204" charset="-128"/>
              </a:defRPr>
            </a:lvl1pPr>
            <a:lvl2pPr marL="742950" indent="-285750" eaLnBrk="0" hangingPunct="0">
              <a:defRPr sz="2400">
                <a:solidFill>
                  <a:schemeClr val="tx1"/>
                </a:solidFill>
                <a:latin typeface="Lucida Sans" panose="020B0602030504020204" charset="0"/>
                <a:ea typeface="MS PGothic" panose="020B0600070205080204" charset="-128"/>
              </a:defRPr>
            </a:lvl2pPr>
            <a:lvl3pPr marL="1143000" indent="-228600" eaLnBrk="0" hangingPunct="0">
              <a:defRPr sz="2400">
                <a:solidFill>
                  <a:schemeClr val="tx1"/>
                </a:solidFill>
                <a:latin typeface="Lucida Sans" panose="020B0602030504020204" charset="0"/>
                <a:ea typeface="MS PGothic" panose="020B0600070205080204" charset="-128"/>
              </a:defRPr>
            </a:lvl3pPr>
            <a:lvl4pPr marL="1600200" indent="-228600" eaLnBrk="0" hangingPunct="0">
              <a:defRPr sz="2400">
                <a:solidFill>
                  <a:schemeClr val="tx1"/>
                </a:solidFill>
                <a:latin typeface="Lucida Sans" panose="020B0602030504020204" charset="0"/>
                <a:ea typeface="MS PGothic" panose="020B0600070205080204" charset="-128"/>
              </a:defRPr>
            </a:lvl4pPr>
            <a:lvl5pPr marL="2057400" indent="-228600" eaLnBrk="0" hangingPunct="0">
              <a:defRPr sz="2400">
                <a:solidFill>
                  <a:schemeClr val="tx1"/>
                </a:solidFill>
                <a:latin typeface="Lucida Sans" panose="020B060203050402020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9pPr>
          </a:lstStyle>
          <a:p>
            <a:pPr eaLnBrk="1" hangingPunct="1">
              <a:spcBef>
                <a:spcPct val="50000"/>
              </a:spcBef>
            </a:pPr>
            <a:r>
              <a:rPr lang="en-US" sz="2000" dirty="0">
                <a:latin typeface="Calibri" panose="020F0502020204030204"/>
                <a:cs typeface="Calibri" panose="020F0502020204030204"/>
              </a:rPr>
              <a:t>0.1	I</a:t>
            </a:r>
            <a:endParaRPr lang="en-US" sz="2000" dirty="0">
              <a:latin typeface="Calibri" panose="020F0502020204030204"/>
              <a:cs typeface="Calibri" panose="020F0502020204030204"/>
            </a:endParaRPr>
          </a:p>
          <a:p>
            <a:pPr eaLnBrk="1" hangingPunct="1">
              <a:spcBef>
                <a:spcPct val="50000"/>
              </a:spcBef>
            </a:pPr>
            <a:r>
              <a:rPr lang="en-US" sz="2000" dirty="0">
                <a:latin typeface="Calibri" panose="020F0502020204030204"/>
                <a:cs typeface="Calibri" panose="020F0502020204030204"/>
              </a:rPr>
              <a:t>0.1	love</a:t>
            </a:r>
            <a:endParaRPr lang="en-US" sz="2000" dirty="0">
              <a:latin typeface="Calibri" panose="020F0502020204030204"/>
              <a:cs typeface="Calibri" panose="020F0502020204030204"/>
            </a:endParaRPr>
          </a:p>
          <a:p>
            <a:pPr eaLnBrk="1" hangingPunct="1">
              <a:spcBef>
                <a:spcPct val="50000"/>
              </a:spcBef>
            </a:pPr>
            <a:r>
              <a:rPr lang="en-US" sz="2000" dirty="0">
                <a:latin typeface="Calibri" panose="020F0502020204030204"/>
                <a:cs typeface="Calibri" panose="020F0502020204030204"/>
              </a:rPr>
              <a:t>0.01	this</a:t>
            </a:r>
            <a:endParaRPr lang="en-US" sz="2000" dirty="0">
              <a:latin typeface="Calibri" panose="020F0502020204030204"/>
              <a:cs typeface="Calibri" panose="020F0502020204030204"/>
            </a:endParaRPr>
          </a:p>
          <a:p>
            <a:pPr eaLnBrk="1" hangingPunct="1">
              <a:spcBef>
                <a:spcPct val="50000"/>
              </a:spcBef>
            </a:pPr>
            <a:r>
              <a:rPr lang="en-US" sz="2000" dirty="0">
                <a:latin typeface="Calibri" panose="020F0502020204030204"/>
                <a:cs typeface="Calibri" panose="020F0502020204030204"/>
              </a:rPr>
              <a:t>0.05	fun</a:t>
            </a:r>
            <a:endParaRPr lang="en-US" sz="2000" dirty="0">
              <a:latin typeface="Calibri" panose="020F0502020204030204"/>
              <a:cs typeface="Calibri" panose="020F0502020204030204"/>
            </a:endParaRPr>
          </a:p>
          <a:p>
            <a:pPr eaLnBrk="1" hangingPunct="1">
              <a:spcBef>
                <a:spcPct val="50000"/>
              </a:spcBef>
            </a:pPr>
            <a:r>
              <a:rPr lang="en-US" sz="2000" dirty="0">
                <a:latin typeface="Calibri" panose="020F0502020204030204"/>
                <a:cs typeface="Calibri" panose="020F0502020204030204"/>
              </a:rPr>
              <a:t>0.1	film</a:t>
            </a:r>
            <a:endParaRPr lang="en-US" sz="2000" dirty="0">
              <a:latin typeface="Calibri" panose="020F0502020204030204"/>
              <a:cs typeface="Calibri" panose="020F0502020204030204"/>
            </a:endParaRPr>
          </a:p>
          <a:p>
            <a:pPr eaLnBrk="1" hangingPunct="1">
              <a:spcBef>
                <a:spcPct val="50000"/>
              </a:spcBef>
            </a:pPr>
            <a:r>
              <a:rPr lang="en-US" sz="2000" dirty="0">
                <a:latin typeface="Calibri" panose="020F0502020204030204"/>
                <a:cs typeface="Calibri" panose="020F0502020204030204"/>
              </a:rPr>
              <a:t>…</a:t>
            </a:r>
            <a:endParaRPr lang="en-US" sz="2000" dirty="0">
              <a:latin typeface="Calibri" panose="020F0502020204030204"/>
              <a:cs typeface="Calibri" panose="020F0502020204030204"/>
            </a:endParaRPr>
          </a:p>
        </p:txBody>
      </p:sp>
      <p:sp>
        <p:nvSpPr>
          <p:cNvPr id="753669" name="Text Box 5"/>
          <p:cNvSpPr txBox="1">
            <a:spLocks noChangeArrowheads="1"/>
          </p:cNvSpPr>
          <p:nvPr/>
        </p:nvSpPr>
        <p:spPr bwMode="auto">
          <a:xfrm>
            <a:off x="3505200" y="2743200"/>
            <a:ext cx="609600" cy="461665"/>
          </a:xfrm>
          <a:prstGeom prst="rect">
            <a:avLst/>
          </a:prstGeom>
          <a:noFill/>
          <a:ln>
            <a:noFill/>
          </a:ln>
        </p:spPr>
        <p:txBody>
          <a:bodyPr>
            <a:spAutoFit/>
          </a:bodyPr>
          <a:lstStyle>
            <a:lvl1pPr eaLnBrk="0" hangingPunct="0">
              <a:defRPr sz="2400">
                <a:solidFill>
                  <a:schemeClr val="tx1"/>
                </a:solidFill>
                <a:latin typeface="Lucida Sans" panose="020B0602030504020204" charset="0"/>
                <a:ea typeface="MS PGothic" panose="020B0600070205080204" charset="-128"/>
                <a:cs typeface="MS PGothic" panose="020B0600070205080204" charset="-128"/>
              </a:defRPr>
            </a:lvl1pPr>
            <a:lvl2pPr marL="742950" indent="-285750" eaLnBrk="0" hangingPunct="0">
              <a:defRPr sz="2400">
                <a:solidFill>
                  <a:schemeClr val="tx1"/>
                </a:solidFill>
                <a:latin typeface="Lucida Sans" panose="020B0602030504020204" charset="0"/>
                <a:ea typeface="MS PGothic" panose="020B0600070205080204" charset="-128"/>
              </a:defRPr>
            </a:lvl2pPr>
            <a:lvl3pPr marL="1143000" indent="-228600" eaLnBrk="0" hangingPunct="0">
              <a:defRPr sz="2400">
                <a:solidFill>
                  <a:schemeClr val="tx1"/>
                </a:solidFill>
                <a:latin typeface="Lucida Sans" panose="020B0602030504020204" charset="0"/>
                <a:ea typeface="MS PGothic" panose="020B0600070205080204" charset="-128"/>
              </a:defRPr>
            </a:lvl3pPr>
            <a:lvl4pPr marL="1600200" indent="-228600" eaLnBrk="0" hangingPunct="0">
              <a:defRPr sz="2400">
                <a:solidFill>
                  <a:schemeClr val="tx1"/>
                </a:solidFill>
                <a:latin typeface="Lucida Sans" panose="020B0602030504020204" charset="0"/>
                <a:ea typeface="MS PGothic" panose="020B0600070205080204" charset="-128"/>
              </a:defRPr>
            </a:lvl4pPr>
            <a:lvl5pPr marL="2057400" indent="-228600" eaLnBrk="0" hangingPunct="0">
              <a:defRPr sz="2400">
                <a:solidFill>
                  <a:schemeClr val="tx1"/>
                </a:solidFill>
                <a:latin typeface="Lucida Sans" panose="020B060203050402020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9pPr>
          </a:lstStyle>
          <a:p>
            <a:pPr eaLnBrk="1" hangingPunct="1">
              <a:spcBef>
                <a:spcPct val="50000"/>
              </a:spcBef>
            </a:pPr>
            <a:r>
              <a:rPr lang="en-US" dirty="0">
                <a:latin typeface="Calibri" panose="020F0502020204030204"/>
                <a:cs typeface="Calibri" panose="020F0502020204030204"/>
              </a:rPr>
              <a:t>I</a:t>
            </a:r>
            <a:endParaRPr lang="en-US" dirty="0">
              <a:latin typeface="Calibri" panose="020F0502020204030204"/>
              <a:cs typeface="Calibri" panose="020F0502020204030204"/>
            </a:endParaRPr>
          </a:p>
        </p:txBody>
      </p:sp>
      <p:sp>
        <p:nvSpPr>
          <p:cNvPr id="753670" name="Text Box 6"/>
          <p:cNvSpPr txBox="1">
            <a:spLocks noChangeArrowheads="1"/>
          </p:cNvSpPr>
          <p:nvPr/>
        </p:nvSpPr>
        <p:spPr bwMode="auto">
          <a:xfrm>
            <a:off x="4419600" y="2743200"/>
            <a:ext cx="762000" cy="461665"/>
          </a:xfrm>
          <a:prstGeom prst="rect">
            <a:avLst/>
          </a:prstGeom>
          <a:noFill/>
          <a:ln>
            <a:noFill/>
          </a:ln>
        </p:spPr>
        <p:txBody>
          <a:bodyPr>
            <a:spAutoFit/>
          </a:bodyPr>
          <a:lstStyle>
            <a:lvl1pPr eaLnBrk="0" hangingPunct="0">
              <a:defRPr sz="2400">
                <a:solidFill>
                  <a:schemeClr val="tx1"/>
                </a:solidFill>
                <a:latin typeface="Lucida Sans" panose="020B0602030504020204" charset="0"/>
                <a:ea typeface="MS PGothic" panose="020B0600070205080204" charset="-128"/>
                <a:cs typeface="MS PGothic" panose="020B0600070205080204" charset="-128"/>
              </a:defRPr>
            </a:lvl1pPr>
            <a:lvl2pPr marL="742950" indent="-285750" eaLnBrk="0" hangingPunct="0">
              <a:defRPr sz="2400">
                <a:solidFill>
                  <a:schemeClr val="tx1"/>
                </a:solidFill>
                <a:latin typeface="Lucida Sans" panose="020B0602030504020204" charset="0"/>
                <a:ea typeface="MS PGothic" panose="020B0600070205080204" charset="-128"/>
              </a:defRPr>
            </a:lvl2pPr>
            <a:lvl3pPr marL="1143000" indent="-228600" eaLnBrk="0" hangingPunct="0">
              <a:defRPr sz="2400">
                <a:solidFill>
                  <a:schemeClr val="tx1"/>
                </a:solidFill>
                <a:latin typeface="Lucida Sans" panose="020B0602030504020204" charset="0"/>
                <a:ea typeface="MS PGothic" panose="020B0600070205080204" charset="-128"/>
              </a:defRPr>
            </a:lvl3pPr>
            <a:lvl4pPr marL="1600200" indent="-228600" eaLnBrk="0" hangingPunct="0">
              <a:defRPr sz="2400">
                <a:solidFill>
                  <a:schemeClr val="tx1"/>
                </a:solidFill>
                <a:latin typeface="Lucida Sans" panose="020B0602030504020204" charset="0"/>
                <a:ea typeface="MS PGothic" panose="020B0600070205080204" charset="-128"/>
              </a:defRPr>
            </a:lvl4pPr>
            <a:lvl5pPr marL="2057400" indent="-228600" eaLnBrk="0" hangingPunct="0">
              <a:defRPr sz="2400">
                <a:solidFill>
                  <a:schemeClr val="tx1"/>
                </a:solidFill>
                <a:latin typeface="Lucida Sans" panose="020B060203050402020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9pPr>
          </a:lstStyle>
          <a:p>
            <a:pPr eaLnBrk="1" hangingPunct="1">
              <a:spcBef>
                <a:spcPct val="50000"/>
              </a:spcBef>
            </a:pPr>
            <a:r>
              <a:rPr lang="en-US" dirty="0">
                <a:latin typeface="Calibri" panose="020F0502020204030204"/>
                <a:cs typeface="Calibri" panose="020F0502020204030204"/>
              </a:rPr>
              <a:t>love</a:t>
            </a:r>
            <a:endParaRPr lang="en-US" dirty="0">
              <a:latin typeface="Calibri" panose="020F0502020204030204"/>
              <a:cs typeface="Calibri" panose="020F0502020204030204"/>
            </a:endParaRPr>
          </a:p>
        </p:txBody>
      </p:sp>
      <p:sp>
        <p:nvSpPr>
          <p:cNvPr id="753671" name="Text Box 7"/>
          <p:cNvSpPr txBox="1">
            <a:spLocks noChangeArrowheads="1"/>
          </p:cNvSpPr>
          <p:nvPr/>
        </p:nvSpPr>
        <p:spPr bwMode="auto">
          <a:xfrm>
            <a:off x="5257800" y="2743200"/>
            <a:ext cx="762000" cy="461665"/>
          </a:xfrm>
          <a:prstGeom prst="rect">
            <a:avLst/>
          </a:prstGeom>
          <a:noFill/>
          <a:ln>
            <a:noFill/>
          </a:ln>
        </p:spPr>
        <p:txBody>
          <a:bodyPr>
            <a:spAutoFit/>
          </a:bodyPr>
          <a:lstStyle>
            <a:lvl1pPr eaLnBrk="0" hangingPunct="0">
              <a:defRPr sz="2400">
                <a:solidFill>
                  <a:schemeClr val="tx1"/>
                </a:solidFill>
                <a:latin typeface="Lucida Sans" panose="020B0602030504020204" charset="0"/>
                <a:ea typeface="MS PGothic" panose="020B0600070205080204" charset="-128"/>
                <a:cs typeface="MS PGothic" panose="020B0600070205080204" charset="-128"/>
              </a:defRPr>
            </a:lvl1pPr>
            <a:lvl2pPr marL="742950" indent="-285750" eaLnBrk="0" hangingPunct="0">
              <a:defRPr sz="2400">
                <a:solidFill>
                  <a:schemeClr val="tx1"/>
                </a:solidFill>
                <a:latin typeface="Lucida Sans" panose="020B0602030504020204" charset="0"/>
                <a:ea typeface="MS PGothic" panose="020B0600070205080204" charset="-128"/>
              </a:defRPr>
            </a:lvl2pPr>
            <a:lvl3pPr marL="1143000" indent="-228600" eaLnBrk="0" hangingPunct="0">
              <a:defRPr sz="2400">
                <a:solidFill>
                  <a:schemeClr val="tx1"/>
                </a:solidFill>
                <a:latin typeface="Lucida Sans" panose="020B0602030504020204" charset="0"/>
                <a:ea typeface="MS PGothic" panose="020B0600070205080204" charset="-128"/>
              </a:defRPr>
            </a:lvl3pPr>
            <a:lvl4pPr marL="1600200" indent="-228600" eaLnBrk="0" hangingPunct="0">
              <a:defRPr sz="2400">
                <a:solidFill>
                  <a:schemeClr val="tx1"/>
                </a:solidFill>
                <a:latin typeface="Lucida Sans" panose="020B0602030504020204" charset="0"/>
                <a:ea typeface="MS PGothic" panose="020B0600070205080204" charset="-128"/>
              </a:defRPr>
            </a:lvl4pPr>
            <a:lvl5pPr marL="2057400" indent="-228600" eaLnBrk="0" hangingPunct="0">
              <a:defRPr sz="2400">
                <a:solidFill>
                  <a:schemeClr val="tx1"/>
                </a:solidFill>
                <a:latin typeface="Lucida Sans" panose="020B060203050402020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9pPr>
          </a:lstStyle>
          <a:p>
            <a:pPr eaLnBrk="1" hangingPunct="1">
              <a:spcBef>
                <a:spcPct val="50000"/>
              </a:spcBef>
            </a:pPr>
            <a:r>
              <a:rPr lang="en-US" dirty="0">
                <a:latin typeface="Calibri" panose="020F0502020204030204"/>
                <a:cs typeface="Calibri" panose="020F0502020204030204"/>
              </a:rPr>
              <a:t>this</a:t>
            </a:r>
            <a:endParaRPr lang="en-US" dirty="0">
              <a:latin typeface="Calibri" panose="020F0502020204030204"/>
              <a:cs typeface="Calibri" panose="020F0502020204030204"/>
            </a:endParaRPr>
          </a:p>
        </p:txBody>
      </p:sp>
      <p:sp>
        <p:nvSpPr>
          <p:cNvPr id="753672" name="Text Box 8"/>
          <p:cNvSpPr txBox="1">
            <a:spLocks noChangeArrowheads="1"/>
          </p:cNvSpPr>
          <p:nvPr/>
        </p:nvSpPr>
        <p:spPr bwMode="auto">
          <a:xfrm>
            <a:off x="6324600" y="2743200"/>
            <a:ext cx="762000" cy="461665"/>
          </a:xfrm>
          <a:prstGeom prst="rect">
            <a:avLst/>
          </a:prstGeom>
          <a:noFill/>
          <a:ln>
            <a:noFill/>
          </a:ln>
        </p:spPr>
        <p:txBody>
          <a:bodyPr>
            <a:spAutoFit/>
          </a:bodyPr>
          <a:lstStyle>
            <a:lvl1pPr eaLnBrk="0" hangingPunct="0">
              <a:defRPr sz="2400">
                <a:solidFill>
                  <a:schemeClr val="tx1"/>
                </a:solidFill>
                <a:latin typeface="Lucida Sans" panose="020B0602030504020204" charset="0"/>
                <a:ea typeface="MS PGothic" panose="020B0600070205080204" charset="-128"/>
                <a:cs typeface="MS PGothic" panose="020B0600070205080204" charset="-128"/>
              </a:defRPr>
            </a:lvl1pPr>
            <a:lvl2pPr marL="742950" indent="-285750" eaLnBrk="0" hangingPunct="0">
              <a:defRPr sz="2400">
                <a:solidFill>
                  <a:schemeClr val="tx1"/>
                </a:solidFill>
                <a:latin typeface="Lucida Sans" panose="020B0602030504020204" charset="0"/>
                <a:ea typeface="MS PGothic" panose="020B0600070205080204" charset="-128"/>
              </a:defRPr>
            </a:lvl2pPr>
            <a:lvl3pPr marL="1143000" indent="-228600" eaLnBrk="0" hangingPunct="0">
              <a:defRPr sz="2400">
                <a:solidFill>
                  <a:schemeClr val="tx1"/>
                </a:solidFill>
                <a:latin typeface="Lucida Sans" panose="020B0602030504020204" charset="0"/>
                <a:ea typeface="MS PGothic" panose="020B0600070205080204" charset="-128"/>
              </a:defRPr>
            </a:lvl3pPr>
            <a:lvl4pPr marL="1600200" indent="-228600" eaLnBrk="0" hangingPunct="0">
              <a:defRPr sz="2400">
                <a:solidFill>
                  <a:schemeClr val="tx1"/>
                </a:solidFill>
                <a:latin typeface="Lucida Sans" panose="020B0602030504020204" charset="0"/>
                <a:ea typeface="MS PGothic" panose="020B0600070205080204" charset="-128"/>
              </a:defRPr>
            </a:lvl4pPr>
            <a:lvl5pPr marL="2057400" indent="-228600" eaLnBrk="0" hangingPunct="0">
              <a:defRPr sz="2400">
                <a:solidFill>
                  <a:schemeClr val="tx1"/>
                </a:solidFill>
                <a:latin typeface="Lucida Sans" panose="020B060203050402020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9pPr>
          </a:lstStyle>
          <a:p>
            <a:pPr eaLnBrk="1" hangingPunct="1">
              <a:spcBef>
                <a:spcPct val="50000"/>
              </a:spcBef>
            </a:pPr>
            <a:r>
              <a:rPr lang="en-US" dirty="0">
                <a:latin typeface="Calibri" panose="020F0502020204030204"/>
                <a:cs typeface="Calibri" panose="020F0502020204030204"/>
              </a:rPr>
              <a:t>fun</a:t>
            </a:r>
            <a:endParaRPr lang="en-US" dirty="0">
              <a:latin typeface="Calibri" panose="020F0502020204030204"/>
              <a:cs typeface="Calibri" panose="020F0502020204030204"/>
            </a:endParaRPr>
          </a:p>
        </p:txBody>
      </p:sp>
      <p:sp>
        <p:nvSpPr>
          <p:cNvPr id="753673" name="Text Box 9"/>
          <p:cNvSpPr txBox="1">
            <a:spLocks noChangeArrowheads="1"/>
          </p:cNvSpPr>
          <p:nvPr/>
        </p:nvSpPr>
        <p:spPr bwMode="auto">
          <a:xfrm>
            <a:off x="7086600" y="2743200"/>
            <a:ext cx="1371600" cy="461665"/>
          </a:xfrm>
          <a:prstGeom prst="rect">
            <a:avLst/>
          </a:prstGeom>
          <a:noFill/>
          <a:ln>
            <a:noFill/>
          </a:ln>
        </p:spPr>
        <p:txBody>
          <a:bodyPr>
            <a:spAutoFit/>
          </a:bodyPr>
          <a:lstStyle>
            <a:lvl1pPr eaLnBrk="0" hangingPunct="0">
              <a:defRPr sz="2400">
                <a:solidFill>
                  <a:schemeClr val="tx1"/>
                </a:solidFill>
                <a:latin typeface="Lucida Sans" panose="020B0602030504020204" charset="0"/>
                <a:ea typeface="MS PGothic" panose="020B0600070205080204" charset="-128"/>
                <a:cs typeface="MS PGothic" panose="020B0600070205080204" charset="-128"/>
              </a:defRPr>
            </a:lvl1pPr>
            <a:lvl2pPr marL="742950" indent="-285750" eaLnBrk="0" hangingPunct="0">
              <a:defRPr sz="2400">
                <a:solidFill>
                  <a:schemeClr val="tx1"/>
                </a:solidFill>
                <a:latin typeface="Lucida Sans" panose="020B0602030504020204" charset="0"/>
                <a:ea typeface="MS PGothic" panose="020B0600070205080204" charset="-128"/>
              </a:defRPr>
            </a:lvl2pPr>
            <a:lvl3pPr marL="1143000" indent="-228600" eaLnBrk="0" hangingPunct="0">
              <a:defRPr sz="2400">
                <a:solidFill>
                  <a:schemeClr val="tx1"/>
                </a:solidFill>
                <a:latin typeface="Lucida Sans" panose="020B0602030504020204" charset="0"/>
                <a:ea typeface="MS PGothic" panose="020B0600070205080204" charset="-128"/>
              </a:defRPr>
            </a:lvl3pPr>
            <a:lvl4pPr marL="1600200" indent="-228600" eaLnBrk="0" hangingPunct="0">
              <a:defRPr sz="2400">
                <a:solidFill>
                  <a:schemeClr val="tx1"/>
                </a:solidFill>
                <a:latin typeface="Lucida Sans" panose="020B0602030504020204" charset="0"/>
                <a:ea typeface="MS PGothic" panose="020B0600070205080204" charset="-128"/>
              </a:defRPr>
            </a:lvl4pPr>
            <a:lvl5pPr marL="2057400" indent="-228600" eaLnBrk="0" hangingPunct="0">
              <a:defRPr sz="2400">
                <a:solidFill>
                  <a:schemeClr val="tx1"/>
                </a:solidFill>
                <a:latin typeface="Lucida Sans" panose="020B060203050402020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9pPr>
          </a:lstStyle>
          <a:p>
            <a:pPr eaLnBrk="1" hangingPunct="1">
              <a:spcBef>
                <a:spcPct val="50000"/>
              </a:spcBef>
            </a:pPr>
            <a:r>
              <a:rPr lang="en-US" dirty="0">
                <a:latin typeface="Calibri" panose="020F0502020204030204"/>
                <a:cs typeface="Calibri" panose="020F0502020204030204"/>
              </a:rPr>
              <a:t>film</a:t>
            </a:r>
            <a:endParaRPr lang="en-US" dirty="0">
              <a:latin typeface="Calibri" panose="020F0502020204030204"/>
              <a:cs typeface="Calibri" panose="020F0502020204030204"/>
            </a:endParaRPr>
          </a:p>
        </p:txBody>
      </p:sp>
      <p:grpSp>
        <p:nvGrpSpPr>
          <p:cNvPr id="2" name="Group 10"/>
          <p:cNvGrpSpPr/>
          <p:nvPr/>
        </p:nvGrpSpPr>
        <p:grpSpPr bwMode="auto">
          <a:xfrm>
            <a:off x="3581400" y="3143250"/>
            <a:ext cx="4191000" cy="0"/>
            <a:chOff x="2256" y="2640"/>
            <a:chExt cx="2640" cy="0"/>
          </a:xfrm>
        </p:grpSpPr>
        <p:sp>
          <p:nvSpPr>
            <p:cNvPr id="46101" name="Line 11"/>
            <p:cNvSpPr>
              <a:spLocks noChangeShapeType="1"/>
            </p:cNvSpPr>
            <p:nvPr/>
          </p:nvSpPr>
          <p:spPr bwMode="auto">
            <a:xfrm>
              <a:off x="2256" y="2640"/>
              <a:ext cx="288" cy="0"/>
            </a:xfrm>
            <a:prstGeom prst="line">
              <a:avLst/>
            </a:prstGeom>
            <a:noFill/>
            <a:ln w="9525">
              <a:solidFill>
                <a:schemeClr val="tx1"/>
              </a:solidFill>
              <a:round/>
            </a:ln>
          </p:spPr>
          <p:txBody>
            <a:bodyPr/>
            <a:lstStyle/>
            <a:p>
              <a:endParaRPr lang="en-US">
                <a:latin typeface="Calibri" panose="020F0502020204030204"/>
                <a:cs typeface="Calibri" panose="020F0502020204030204"/>
              </a:endParaRPr>
            </a:p>
          </p:txBody>
        </p:sp>
        <p:sp>
          <p:nvSpPr>
            <p:cNvPr id="46102" name="Line 12"/>
            <p:cNvSpPr>
              <a:spLocks noChangeShapeType="1"/>
            </p:cNvSpPr>
            <p:nvPr/>
          </p:nvSpPr>
          <p:spPr bwMode="auto">
            <a:xfrm>
              <a:off x="2832" y="2640"/>
              <a:ext cx="288" cy="0"/>
            </a:xfrm>
            <a:prstGeom prst="line">
              <a:avLst/>
            </a:prstGeom>
            <a:noFill/>
            <a:ln w="9525">
              <a:solidFill>
                <a:schemeClr val="tx1"/>
              </a:solidFill>
              <a:round/>
            </a:ln>
          </p:spPr>
          <p:txBody>
            <a:bodyPr/>
            <a:lstStyle/>
            <a:p>
              <a:endParaRPr lang="en-US">
                <a:latin typeface="Calibri" panose="020F0502020204030204"/>
                <a:cs typeface="Calibri" panose="020F0502020204030204"/>
              </a:endParaRPr>
            </a:p>
          </p:txBody>
        </p:sp>
        <p:sp>
          <p:nvSpPr>
            <p:cNvPr id="46103" name="Line 13"/>
            <p:cNvSpPr>
              <a:spLocks noChangeShapeType="1"/>
            </p:cNvSpPr>
            <p:nvPr/>
          </p:nvSpPr>
          <p:spPr bwMode="auto">
            <a:xfrm>
              <a:off x="3408" y="2640"/>
              <a:ext cx="288" cy="0"/>
            </a:xfrm>
            <a:prstGeom prst="line">
              <a:avLst/>
            </a:prstGeom>
            <a:noFill/>
            <a:ln w="9525">
              <a:solidFill>
                <a:schemeClr val="tx1"/>
              </a:solidFill>
              <a:round/>
            </a:ln>
          </p:spPr>
          <p:txBody>
            <a:bodyPr/>
            <a:lstStyle/>
            <a:p>
              <a:endParaRPr lang="en-US">
                <a:latin typeface="Calibri" panose="020F0502020204030204"/>
                <a:cs typeface="Calibri" panose="020F0502020204030204"/>
              </a:endParaRPr>
            </a:p>
          </p:txBody>
        </p:sp>
        <p:sp>
          <p:nvSpPr>
            <p:cNvPr id="46104" name="Line 14"/>
            <p:cNvSpPr>
              <a:spLocks noChangeShapeType="1"/>
            </p:cNvSpPr>
            <p:nvPr/>
          </p:nvSpPr>
          <p:spPr bwMode="auto">
            <a:xfrm>
              <a:off x="3984" y="2640"/>
              <a:ext cx="288" cy="0"/>
            </a:xfrm>
            <a:prstGeom prst="line">
              <a:avLst/>
            </a:prstGeom>
            <a:noFill/>
            <a:ln w="9525">
              <a:solidFill>
                <a:schemeClr val="tx1"/>
              </a:solidFill>
              <a:round/>
            </a:ln>
          </p:spPr>
          <p:txBody>
            <a:bodyPr/>
            <a:lstStyle/>
            <a:p>
              <a:endParaRPr lang="en-US">
                <a:latin typeface="Calibri" panose="020F0502020204030204"/>
                <a:cs typeface="Calibri" panose="020F0502020204030204"/>
              </a:endParaRPr>
            </a:p>
          </p:txBody>
        </p:sp>
        <p:sp>
          <p:nvSpPr>
            <p:cNvPr id="46105" name="Line 15"/>
            <p:cNvSpPr>
              <a:spLocks noChangeShapeType="1"/>
            </p:cNvSpPr>
            <p:nvPr/>
          </p:nvSpPr>
          <p:spPr bwMode="auto">
            <a:xfrm>
              <a:off x="4608" y="2640"/>
              <a:ext cx="288" cy="0"/>
            </a:xfrm>
            <a:prstGeom prst="line">
              <a:avLst/>
            </a:prstGeom>
            <a:noFill/>
            <a:ln w="9525">
              <a:solidFill>
                <a:schemeClr val="tx1"/>
              </a:solidFill>
              <a:round/>
            </a:ln>
          </p:spPr>
          <p:txBody>
            <a:bodyPr/>
            <a:lstStyle/>
            <a:p>
              <a:endParaRPr lang="en-US">
                <a:latin typeface="Calibri" panose="020F0502020204030204"/>
                <a:cs typeface="Calibri" panose="020F0502020204030204"/>
              </a:endParaRPr>
            </a:p>
          </p:txBody>
        </p:sp>
      </p:grpSp>
      <p:sp>
        <p:nvSpPr>
          <p:cNvPr id="753680" name="Text Box 16"/>
          <p:cNvSpPr txBox="1">
            <a:spLocks noChangeArrowheads="1"/>
          </p:cNvSpPr>
          <p:nvPr/>
        </p:nvSpPr>
        <p:spPr bwMode="auto">
          <a:xfrm>
            <a:off x="3505200" y="3314700"/>
            <a:ext cx="609600" cy="461665"/>
          </a:xfrm>
          <a:prstGeom prst="rect">
            <a:avLst/>
          </a:prstGeom>
          <a:noFill/>
          <a:ln>
            <a:noFill/>
          </a:ln>
        </p:spPr>
        <p:txBody>
          <a:bodyPr>
            <a:spAutoFit/>
          </a:bodyPr>
          <a:lstStyle>
            <a:lvl1pPr eaLnBrk="0" hangingPunct="0">
              <a:defRPr sz="2400">
                <a:solidFill>
                  <a:schemeClr val="tx1"/>
                </a:solidFill>
                <a:latin typeface="Lucida Sans" panose="020B0602030504020204" charset="0"/>
                <a:ea typeface="MS PGothic" panose="020B0600070205080204" charset="-128"/>
                <a:cs typeface="MS PGothic" panose="020B0600070205080204" charset="-128"/>
              </a:defRPr>
            </a:lvl1pPr>
            <a:lvl2pPr marL="742950" indent="-285750" eaLnBrk="0" hangingPunct="0">
              <a:defRPr sz="2400">
                <a:solidFill>
                  <a:schemeClr val="tx1"/>
                </a:solidFill>
                <a:latin typeface="Lucida Sans" panose="020B0602030504020204" charset="0"/>
                <a:ea typeface="MS PGothic" panose="020B0600070205080204" charset="-128"/>
              </a:defRPr>
            </a:lvl2pPr>
            <a:lvl3pPr marL="1143000" indent="-228600" eaLnBrk="0" hangingPunct="0">
              <a:defRPr sz="2400">
                <a:solidFill>
                  <a:schemeClr val="tx1"/>
                </a:solidFill>
                <a:latin typeface="Lucida Sans" panose="020B0602030504020204" charset="0"/>
                <a:ea typeface="MS PGothic" panose="020B0600070205080204" charset="-128"/>
              </a:defRPr>
            </a:lvl3pPr>
            <a:lvl4pPr marL="1600200" indent="-228600" eaLnBrk="0" hangingPunct="0">
              <a:defRPr sz="2400">
                <a:solidFill>
                  <a:schemeClr val="tx1"/>
                </a:solidFill>
                <a:latin typeface="Lucida Sans" panose="020B0602030504020204" charset="0"/>
                <a:ea typeface="MS PGothic" panose="020B0600070205080204" charset="-128"/>
              </a:defRPr>
            </a:lvl4pPr>
            <a:lvl5pPr marL="2057400" indent="-228600" eaLnBrk="0" hangingPunct="0">
              <a:defRPr sz="2400">
                <a:solidFill>
                  <a:schemeClr val="tx1"/>
                </a:solidFill>
                <a:latin typeface="Lucida Sans" panose="020B060203050402020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9pPr>
          </a:lstStyle>
          <a:p>
            <a:pPr eaLnBrk="1" hangingPunct="1">
              <a:spcBef>
                <a:spcPct val="50000"/>
              </a:spcBef>
            </a:pPr>
            <a:r>
              <a:rPr lang="en-US" dirty="0">
                <a:latin typeface="Calibri" panose="020F0502020204030204"/>
                <a:cs typeface="Calibri" panose="020F0502020204030204"/>
              </a:rPr>
              <a:t>0.1</a:t>
            </a:r>
            <a:endParaRPr lang="en-US" dirty="0">
              <a:latin typeface="Calibri" panose="020F0502020204030204"/>
              <a:cs typeface="Calibri" panose="020F0502020204030204"/>
            </a:endParaRPr>
          </a:p>
        </p:txBody>
      </p:sp>
      <p:sp>
        <p:nvSpPr>
          <p:cNvPr id="753681" name="Text Box 17"/>
          <p:cNvSpPr txBox="1">
            <a:spLocks noChangeArrowheads="1"/>
          </p:cNvSpPr>
          <p:nvPr/>
        </p:nvSpPr>
        <p:spPr bwMode="auto">
          <a:xfrm>
            <a:off x="4419600" y="3314700"/>
            <a:ext cx="762000" cy="461665"/>
          </a:xfrm>
          <a:prstGeom prst="rect">
            <a:avLst/>
          </a:prstGeom>
          <a:noFill/>
          <a:ln>
            <a:noFill/>
          </a:ln>
        </p:spPr>
        <p:txBody>
          <a:bodyPr>
            <a:spAutoFit/>
          </a:bodyPr>
          <a:lstStyle>
            <a:lvl1pPr eaLnBrk="0" hangingPunct="0">
              <a:defRPr sz="2400">
                <a:solidFill>
                  <a:schemeClr val="tx1"/>
                </a:solidFill>
                <a:latin typeface="Lucida Sans" panose="020B0602030504020204" charset="0"/>
                <a:ea typeface="MS PGothic" panose="020B0600070205080204" charset="-128"/>
                <a:cs typeface="MS PGothic" panose="020B0600070205080204" charset="-128"/>
              </a:defRPr>
            </a:lvl1pPr>
            <a:lvl2pPr marL="742950" indent="-285750" eaLnBrk="0" hangingPunct="0">
              <a:defRPr sz="2400">
                <a:solidFill>
                  <a:schemeClr val="tx1"/>
                </a:solidFill>
                <a:latin typeface="Lucida Sans" panose="020B0602030504020204" charset="0"/>
                <a:ea typeface="MS PGothic" panose="020B0600070205080204" charset="-128"/>
              </a:defRPr>
            </a:lvl2pPr>
            <a:lvl3pPr marL="1143000" indent="-228600" eaLnBrk="0" hangingPunct="0">
              <a:defRPr sz="2400">
                <a:solidFill>
                  <a:schemeClr val="tx1"/>
                </a:solidFill>
                <a:latin typeface="Lucida Sans" panose="020B0602030504020204" charset="0"/>
                <a:ea typeface="MS PGothic" panose="020B0600070205080204" charset="-128"/>
              </a:defRPr>
            </a:lvl3pPr>
            <a:lvl4pPr marL="1600200" indent="-228600" eaLnBrk="0" hangingPunct="0">
              <a:defRPr sz="2400">
                <a:solidFill>
                  <a:schemeClr val="tx1"/>
                </a:solidFill>
                <a:latin typeface="Lucida Sans" panose="020B0602030504020204" charset="0"/>
                <a:ea typeface="MS PGothic" panose="020B0600070205080204" charset="-128"/>
              </a:defRPr>
            </a:lvl4pPr>
            <a:lvl5pPr marL="2057400" indent="-228600" eaLnBrk="0" hangingPunct="0">
              <a:defRPr sz="2400">
                <a:solidFill>
                  <a:schemeClr val="tx1"/>
                </a:solidFill>
                <a:latin typeface="Lucida Sans" panose="020B060203050402020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9pPr>
          </a:lstStyle>
          <a:p>
            <a:pPr eaLnBrk="1" hangingPunct="1">
              <a:spcBef>
                <a:spcPct val="50000"/>
              </a:spcBef>
            </a:pPr>
            <a:r>
              <a:rPr lang="en-US" dirty="0">
                <a:latin typeface="Calibri" panose="020F0502020204030204"/>
                <a:cs typeface="Calibri" panose="020F0502020204030204"/>
              </a:rPr>
              <a:t>0.1</a:t>
            </a:r>
            <a:endParaRPr lang="en-US" dirty="0">
              <a:latin typeface="Calibri" panose="020F0502020204030204"/>
              <a:cs typeface="Calibri" panose="020F0502020204030204"/>
            </a:endParaRPr>
          </a:p>
        </p:txBody>
      </p:sp>
      <p:sp>
        <p:nvSpPr>
          <p:cNvPr id="753682" name="Text Box 18"/>
          <p:cNvSpPr txBox="1">
            <a:spLocks noChangeArrowheads="1"/>
          </p:cNvSpPr>
          <p:nvPr/>
        </p:nvSpPr>
        <p:spPr bwMode="auto">
          <a:xfrm>
            <a:off x="5257800" y="3314700"/>
            <a:ext cx="762000" cy="461665"/>
          </a:xfrm>
          <a:prstGeom prst="rect">
            <a:avLst/>
          </a:prstGeom>
          <a:noFill/>
          <a:ln>
            <a:noFill/>
          </a:ln>
        </p:spPr>
        <p:txBody>
          <a:bodyPr>
            <a:spAutoFit/>
          </a:bodyPr>
          <a:lstStyle>
            <a:lvl1pPr eaLnBrk="0" hangingPunct="0">
              <a:defRPr sz="2400">
                <a:solidFill>
                  <a:schemeClr val="tx1"/>
                </a:solidFill>
                <a:latin typeface="Lucida Sans" panose="020B0602030504020204" charset="0"/>
                <a:ea typeface="MS PGothic" panose="020B0600070205080204" charset="-128"/>
                <a:cs typeface="MS PGothic" panose="020B0600070205080204" charset="-128"/>
              </a:defRPr>
            </a:lvl1pPr>
            <a:lvl2pPr marL="742950" indent="-285750" eaLnBrk="0" hangingPunct="0">
              <a:defRPr sz="2400">
                <a:solidFill>
                  <a:schemeClr val="tx1"/>
                </a:solidFill>
                <a:latin typeface="Lucida Sans" panose="020B0602030504020204" charset="0"/>
                <a:ea typeface="MS PGothic" panose="020B0600070205080204" charset="-128"/>
              </a:defRPr>
            </a:lvl2pPr>
            <a:lvl3pPr marL="1143000" indent="-228600" eaLnBrk="0" hangingPunct="0">
              <a:defRPr sz="2400">
                <a:solidFill>
                  <a:schemeClr val="tx1"/>
                </a:solidFill>
                <a:latin typeface="Lucida Sans" panose="020B0602030504020204" charset="0"/>
                <a:ea typeface="MS PGothic" panose="020B0600070205080204" charset="-128"/>
              </a:defRPr>
            </a:lvl3pPr>
            <a:lvl4pPr marL="1600200" indent="-228600" eaLnBrk="0" hangingPunct="0">
              <a:defRPr sz="2400">
                <a:solidFill>
                  <a:schemeClr val="tx1"/>
                </a:solidFill>
                <a:latin typeface="Lucida Sans" panose="020B0602030504020204" charset="0"/>
                <a:ea typeface="MS PGothic" panose="020B0600070205080204" charset="-128"/>
              </a:defRPr>
            </a:lvl4pPr>
            <a:lvl5pPr marL="2057400" indent="-228600" eaLnBrk="0" hangingPunct="0">
              <a:defRPr sz="2400">
                <a:solidFill>
                  <a:schemeClr val="tx1"/>
                </a:solidFill>
                <a:latin typeface="Lucida Sans" panose="020B060203050402020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9pPr>
          </a:lstStyle>
          <a:p>
            <a:pPr eaLnBrk="1" hangingPunct="1">
              <a:spcBef>
                <a:spcPct val="50000"/>
              </a:spcBef>
            </a:pPr>
            <a:r>
              <a:rPr lang="en-US" dirty="0">
                <a:latin typeface="Calibri" panose="020F0502020204030204"/>
                <a:cs typeface="Calibri" panose="020F0502020204030204"/>
              </a:rPr>
              <a:t>.05</a:t>
            </a:r>
            <a:endParaRPr lang="en-US" dirty="0">
              <a:latin typeface="Calibri" panose="020F0502020204030204"/>
              <a:cs typeface="Calibri" panose="020F0502020204030204"/>
            </a:endParaRPr>
          </a:p>
        </p:txBody>
      </p:sp>
      <p:sp>
        <p:nvSpPr>
          <p:cNvPr id="753683" name="Text Box 19"/>
          <p:cNvSpPr txBox="1">
            <a:spLocks noChangeArrowheads="1"/>
          </p:cNvSpPr>
          <p:nvPr/>
        </p:nvSpPr>
        <p:spPr bwMode="auto">
          <a:xfrm>
            <a:off x="6324600" y="3314700"/>
            <a:ext cx="762000" cy="461665"/>
          </a:xfrm>
          <a:prstGeom prst="rect">
            <a:avLst/>
          </a:prstGeom>
          <a:noFill/>
          <a:ln>
            <a:noFill/>
          </a:ln>
        </p:spPr>
        <p:txBody>
          <a:bodyPr>
            <a:spAutoFit/>
          </a:bodyPr>
          <a:lstStyle>
            <a:lvl1pPr eaLnBrk="0" hangingPunct="0">
              <a:defRPr sz="2400">
                <a:solidFill>
                  <a:schemeClr val="tx1"/>
                </a:solidFill>
                <a:latin typeface="Lucida Sans" panose="020B0602030504020204" charset="0"/>
                <a:ea typeface="MS PGothic" panose="020B0600070205080204" charset="-128"/>
                <a:cs typeface="MS PGothic" panose="020B0600070205080204" charset="-128"/>
              </a:defRPr>
            </a:lvl1pPr>
            <a:lvl2pPr marL="742950" indent="-285750" eaLnBrk="0" hangingPunct="0">
              <a:defRPr sz="2400">
                <a:solidFill>
                  <a:schemeClr val="tx1"/>
                </a:solidFill>
                <a:latin typeface="Lucida Sans" panose="020B0602030504020204" charset="0"/>
                <a:ea typeface="MS PGothic" panose="020B0600070205080204" charset="-128"/>
              </a:defRPr>
            </a:lvl2pPr>
            <a:lvl3pPr marL="1143000" indent="-228600" eaLnBrk="0" hangingPunct="0">
              <a:defRPr sz="2400">
                <a:solidFill>
                  <a:schemeClr val="tx1"/>
                </a:solidFill>
                <a:latin typeface="Lucida Sans" panose="020B0602030504020204" charset="0"/>
                <a:ea typeface="MS PGothic" panose="020B0600070205080204" charset="-128"/>
              </a:defRPr>
            </a:lvl3pPr>
            <a:lvl4pPr marL="1600200" indent="-228600" eaLnBrk="0" hangingPunct="0">
              <a:defRPr sz="2400">
                <a:solidFill>
                  <a:schemeClr val="tx1"/>
                </a:solidFill>
                <a:latin typeface="Lucida Sans" panose="020B0602030504020204" charset="0"/>
                <a:ea typeface="MS PGothic" panose="020B0600070205080204" charset="-128"/>
              </a:defRPr>
            </a:lvl4pPr>
            <a:lvl5pPr marL="2057400" indent="-228600" eaLnBrk="0" hangingPunct="0">
              <a:defRPr sz="2400">
                <a:solidFill>
                  <a:schemeClr val="tx1"/>
                </a:solidFill>
                <a:latin typeface="Lucida Sans" panose="020B060203050402020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9pPr>
          </a:lstStyle>
          <a:p>
            <a:pPr eaLnBrk="1" hangingPunct="1">
              <a:spcBef>
                <a:spcPct val="50000"/>
              </a:spcBef>
            </a:pPr>
            <a:r>
              <a:rPr lang="en-US" dirty="0">
                <a:latin typeface="Calibri" panose="020F0502020204030204"/>
                <a:cs typeface="Calibri" panose="020F0502020204030204"/>
              </a:rPr>
              <a:t>0.01</a:t>
            </a:r>
            <a:endParaRPr lang="en-US" dirty="0">
              <a:latin typeface="Calibri" panose="020F0502020204030204"/>
              <a:cs typeface="Calibri" panose="020F0502020204030204"/>
            </a:endParaRPr>
          </a:p>
        </p:txBody>
      </p:sp>
      <p:sp>
        <p:nvSpPr>
          <p:cNvPr id="753684" name="Text Box 20"/>
          <p:cNvSpPr txBox="1">
            <a:spLocks noChangeArrowheads="1"/>
          </p:cNvSpPr>
          <p:nvPr/>
        </p:nvSpPr>
        <p:spPr bwMode="auto">
          <a:xfrm>
            <a:off x="7086600" y="3314700"/>
            <a:ext cx="1371600" cy="461665"/>
          </a:xfrm>
          <a:prstGeom prst="rect">
            <a:avLst/>
          </a:prstGeom>
          <a:noFill/>
          <a:ln>
            <a:noFill/>
          </a:ln>
        </p:spPr>
        <p:txBody>
          <a:bodyPr>
            <a:spAutoFit/>
          </a:bodyPr>
          <a:lstStyle>
            <a:lvl1pPr eaLnBrk="0" hangingPunct="0">
              <a:defRPr sz="2400">
                <a:solidFill>
                  <a:schemeClr val="tx1"/>
                </a:solidFill>
                <a:latin typeface="Lucida Sans" panose="020B0602030504020204" charset="0"/>
                <a:ea typeface="MS PGothic" panose="020B0600070205080204" charset="-128"/>
                <a:cs typeface="MS PGothic" panose="020B0600070205080204" charset="-128"/>
              </a:defRPr>
            </a:lvl1pPr>
            <a:lvl2pPr marL="742950" indent="-285750" eaLnBrk="0" hangingPunct="0">
              <a:defRPr sz="2400">
                <a:solidFill>
                  <a:schemeClr val="tx1"/>
                </a:solidFill>
                <a:latin typeface="Lucida Sans" panose="020B0602030504020204" charset="0"/>
                <a:ea typeface="MS PGothic" panose="020B0600070205080204" charset="-128"/>
              </a:defRPr>
            </a:lvl2pPr>
            <a:lvl3pPr marL="1143000" indent="-228600" eaLnBrk="0" hangingPunct="0">
              <a:defRPr sz="2400">
                <a:solidFill>
                  <a:schemeClr val="tx1"/>
                </a:solidFill>
                <a:latin typeface="Lucida Sans" panose="020B0602030504020204" charset="0"/>
                <a:ea typeface="MS PGothic" panose="020B0600070205080204" charset="-128"/>
              </a:defRPr>
            </a:lvl3pPr>
            <a:lvl4pPr marL="1600200" indent="-228600" eaLnBrk="0" hangingPunct="0">
              <a:defRPr sz="2400">
                <a:solidFill>
                  <a:schemeClr val="tx1"/>
                </a:solidFill>
                <a:latin typeface="Lucida Sans" panose="020B0602030504020204" charset="0"/>
                <a:ea typeface="MS PGothic" panose="020B0600070205080204" charset="-128"/>
              </a:defRPr>
            </a:lvl4pPr>
            <a:lvl5pPr marL="2057400" indent="-228600" eaLnBrk="0" hangingPunct="0">
              <a:defRPr sz="2400">
                <a:solidFill>
                  <a:schemeClr val="tx1"/>
                </a:solidFill>
                <a:latin typeface="Lucida Sans" panose="020B060203050402020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9pPr>
          </a:lstStyle>
          <a:p>
            <a:pPr eaLnBrk="1" hangingPunct="1">
              <a:spcBef>
                <a:spcPct val="50000"/>
              </a:spcBef>
            </a:pPr>
            <a:r>
              <a:rPr lang="en-US" dirty="0">
                <a:latin typeface="Calibri" panose="020F0502020204030204"/>
                <a:cs typeface="Calibri" panose="020F0502020204030204"/>
              </a:rPr>
              <a:t>0.1</a:t>
            </a:r>
            <a:endParaRPr lang="en-US" dirty="0">
              <a:latin typeface="Calibri" panose="020F0502020204030204"/>
              <a:cs typeface="Calibri" panose="020F0502020204030204"/>
            </a:endParaRPr>
          </a:p>
        </p:txBody>
      </p:sp>
      <p:sp>
        <p:nvSpPr>
          <p:cNvPr id="46096" name="Text Box 24"/>
          <p:cNvSpPr txBox="1">
            <a:spLocks noChangeArrowheads="1"/>
          </p:cNvSpPr>
          <p:nvPr/>
        </p:nvSpPr>
        <p:spPr bwMode="auto">
          <a:xfrm>
            <a:off x="457200" y="1962150"/>
            <a:ext cx="1371600" cy="461665"/>
          </a:xfrm>
          <a:prstGeom prst="rect">
            <a:avLst/>
          </a:prstGeom>
          <a:noFill/>
          <a:ln>
            <a:noFill/>
          </a:ln>
        </p:spPr>
        <p:txBody>
          <a:bodyPr>
            <a:spAutoFit/>
          </a:bodyPr>
          <a:lstStyle>
            <a:lvl1pPr eaLnBrk="0" hangingPunct="0">
              <a:defRPr sz="2400">
                <a:solidFill>
                  <a:schemeClr val="tx1"/>
                </a:solidFill>
                <a:latin typeface="Lucida Sans" panose="020B0602030504020204" charset="0"/>
                <a:ea typeface="MS PGothic" panose="020B0600070205080204" charset="-128"/>
                <a:cs typeface="MS PGothic" panose="020B0600070205080204" charset="-128"/>
              </a:defRPr>
            </a:lvl1pPr>
            <a:lvl2pPr marL="742950" indent="-285750" eaLnBrk="0" hangingPunct="0">
              <a:defRPr sz="2400">
                <a:solidFill>
                  <a:schemeClr val="tx1"/>
                </a:solidFill>
                <a:latin typeface="Lucida Sans" panose="020B0602030504020204" charset="0"/>
                <a:ea typeface="MS PGothic" panose="020B0600070205080204" charset="-128"/>
              </a:defRPr>
            </a:lvl2pPr>
            <a:lvl3pPr marL="1143000" indent="-228600" eaLnBrk="0" hangingPunct="0">
              <a:defRPr sz="2400">
                <a:solidFill>
                  <a:schemeClr val="tx1"/>
                </a:solidFill>
                <a:latin typeface="Lucida Sans" panose="020B0602030504020204" charset="0"/>
                <a:ea typeface="MS PGothic" panose="020B0600070205080204" charset="-128"/>
              </a:defRPr>
            </a:lvl3pPr>
            <a:lvl4pPr marL="1600200" indent="-228600" eaLnBrk="0" hangingPunct="0">
              <a:defRPr sz="2400">
                <a:solidFill>
                  <a:schemeClr val="tx1"/>
                </a:solidFill>
                <a:latin typeface="Lucida Sans" panose="020B0602030504020204" charset="0"/>
                <a:ea typeface="MS PGothic" panose="020B0600070205080204" charset="-128"/>
              </a:defRPr>
            </a:lvl4pPr>
            <a:lvl5pPr marL="2057400" indent="-228600" eaLnBrk="0" hangingPunct="0">
              <a:defRPr sz="2400">
                <a:solidFill>
                  <a:schemeClr val="tx1"/>
                </a:solidFill>
                <a:latin typeface="Lucida Sans" panose="020B060203050402020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9pPr>
          </a:lstStyle>
          <a:p>
            <a:pPr eaLnBrk="1" hangingPunct="1">
              <a:spcBef>
                <a:spcPct val="50000"/>
              </a:spcBef>
            </a:pPr>
            <a:r>
              <a:rPr lang="en-US" dirty="0">
                <a:latin typeface="Calibri" panose="020F0502020204030204"/>
                <a:cs typeface="Calibri" panose="020F0502020204030204"/>
              </a:rPr>
              <a:t>Class </a:t>
            </a:r>
            <a:r>
              <a:rPr lang="en-US" i="1" dirty="0" err="1">
                <a:latin typeface="Calibri" panose="020F0502020204030204"/>
                <a:cs typeface="Calibri" panose="020F0502020204030204"/>
              </a:rPr>
              <a:t>pos</a:t>
            </a:r>
            <a:endParaRPr lang="en-US" i="1" dirty="0">
              <a:latin typeface="Calibri" panose="020F0502020204030204"/>
              <a:cs typeface="Calibri" panose="020F0502020204030204"/>
            </a:endParaRPr>
          </a:p>
        </p:txBody>
      </p:sp>
      <p:sp>
        <p:nvSpPr>
          <p:cNvPr id="753689" name="Text Box 25"/>
          <p:cNvSpPr txBox="1">
            <a:spLocks noChangeArrowheads="1"/>
          </p:cNvSpPr>
          <p:nvPr/>
        </p:nvSpPr>
        <p:spPr bwMode="auto">
          <a:xfrm>
            <a:off x="5791200" y="4457700"/>
            <a:ext cx="2971800" cy="461665"/>
          </a:xfrm>
          <a:prstGeom prst="rect">
            <a:avLst/>
          </a:prstGeom>
          <a:noFill/>
          <a:ln>
            <a:noFill/>
          </a:ln>
        </p:spPr>
        <p:txBody>
          <a:bodyPr>
            <a:spAutoFit/>
          </a:bodyPr>
          <a:lstStyle>
            <a:lvl1pPr eaLnBrk="0" hangingPunct="0">
              <a:defRPr sz="2400">
                <a:solidFill>
                  <a:schemeClr val="tx1"/>
                </a:solidFill>
                <a:latin typeface="Lucida Sans" panose="020B0602030504020204" charset="0"/>
                <a:ea typeface="MS PGothic" panose="020B0600070205080204" charset="-128"/>
                <a:cs typeface="MS PGothic" panose="020B0600070205080204" charset="-128"/>
              </a:defRPr>
            </a:lvl1pPr>
            <a:lvl2pPr marL="742950" indent="-285750" eaLnBrk="0" hangingPunct="0">
              <a:defRPr sz="2400">
                <a:solidFill>
                  <a:schemeClr val="tx1"/>
                </a:solidFill>
                <a:latin typeface="Lucida Sans" panose="020B0602030504020204" charset="0"/>
                <a:ea typeface="MS PGothic" panose="020B0600070205080204" charset="-128"/>
              </a:defRPr>
            </a:lvl2pPr>
            <a:lvl3pPr marL="1143000" indent="-228600" eaLnBrk="0" hangingPunct="0">
              <a:defRPr sz="2400">
                <a:solidFill>
                  <a:schemeClr val="tx1"/>
                </a:solidFill>
                <a:latin typeface="Lucida Sans" panose="020B0602030504020204" charset="0"/>
                <a:ea typeface="MS PGothic" panose="020B0600070205080204" charset="-128"/>
              </a:defRPr>
            </a:lvl3pPr>
            <a:lvl4pPr marL="1600200" indent="-228600" eaLnBrk="0" hangingPunct="0">
              <a:defRPr sz="2400">
                <a:solidFill>
                  <a:schemeClr val="tx1"/>
                </a:solidFill>
                <a:latin typeface="Lucida Sans" panose="020B0602030504020204" charset="0"/>
                <a:ea typeface="MS PGothic" panose="020B0600070205080204" charset="-128"/>
              </a:defRPr>
            </a:lvl4pPr>
            <a:lvl5pPr marL="2057400" indent="-228600" eaLnBrk="0" hangingPunct="0">
              <a:defRPr sz="2400">
                <a:solidFill>
                  <a:schemeClr val="tx1"/>
                </a:solidFill>
                <a:latin typeface="Lucida Sans" panose="020B060203050402020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9pPr>
          </a:lstStyle>
          <a:p>
            <a:pPr eaLnBrk="1" hangingPunct="1">
              <a:spcBef>
                <a:spcPct val="50000"/>
              </a:spcBef>
            </a:pPr>
            <a:r>
              <a:rPr lang="en-US" dirty="0">
                <a:latin typeface="Calibri" panose="020F0502020204030204"/>
                <a:cs typeface="Calibri" panose="020F0502020204030204"/>
              </a:rPr>
              <a:t>P(s | </a:t>
            </a:r>
            <a:r>
              <a:rPr lang="en-US" dirty="0" err="1">
                <a:latin typeface="Calibri" panose="020F0502020204030204"/>
                <a:cs typeface="Calibri" panose="020F0502020204030204"/>
              </a:rPr>
              <a:t>pos</a:t>
            </a:r>
            <a:r>
              <a:rPr lang="en-US" dirty="0">
                <a:latin typeface="Calibri" panose="020F0502020204030204"/>
                <a:cs typeface="Calibri" panose="020F0502020204030204"/>
              </a:rPr>
              <a:t>) = 0.0000005 </a:t>
            </a:r>
            <a:endParaRPr lang="en-US" dirty="0">
              <a:latin typeface="Calibri" panose="020F0502020204030204"/>
              <a:cs typeface="Calibri" panose="020F0502020204030204"/>
            </a:endParaRPr>
          </a:p>
        </p:txBody>
      </p:sp>
      <p:sp>
        <p:nvSpPr>
          <p:cNvPr id="46098" name="TextBox 26"/>
          <p:cNvSpPr txBox="1">
            <a:spLocks noChangeArrowheads="1"/>
          </p:cNvSpPr>
          <p:nvPr/>
        </p:nvSpPr>
        <p:spPr bwMode="auto">
          <a:xfrm>
            <a:off x="7620001" y="-67479"/>
            <a:ext cx="1039167" cy="338554"/>
          </a:xfrm>
          <a:prstGeom prst="rect">
            <a:avLst/>
          </a:prstGeom>
          <a:noFill/>
          <a:ln>
            <a:noFill/>
          </a:ln>
        </p:spPr>
        <p:txBody>
          <a:bodyPr wrap="none" anchor="ctr">
            <a:spAutoFit/>
          </a:bodyPr>
          <a:lstStyle>
            <a:lvl1pPr eaLnBrk="0" hangingPunct="0">
              <a:defRPr sz="2400">
                <a:solidFill>
                  <a:schemeClr val="tx1"/>
                </a:solidFill>
                <a:latin typeface="Lucida Sans" panose="020B0602030504020204" charset="0"/>
                <a:ea typeface="MS PGothic" panose="020B0600070205080204" charset="-128"/>
                <a:cs typeface="MS PGothic" panose="020B0600070205080204" charset="-128"/>
              </a:defRPr>
            </a:lvl1pPr>
            <a:lvl2pPr marL="742950" indent="-285750" eaLnBrk="0" hangingPunct="0">
              <a:defRPr sz="2400">
                <a:solidFill>
                  <a:schemeClr val="tx1"/>
                </a:solidFill>
                <a:latin typeface="Lucida Sans" panose="020B0602030504020204" charset="0"/>
                <a:ea typeface="MS PGothic" panose="020B0600070205080204" charset="-128"/>
              </a:defRPr>
            </a:lvl2pPr>
            <a:lvl3pPr marL="1143000" indent="-228600" eaLnBrk="0" hangingPunct="0">
              <a:defRPr sz="2400">
                <a:solidFill>
                  <a:schemeClr val="tx1"/>
                </a:solidFill>
                <a:latin typeface="Lucida Sans" panose="020B0602030504020204" charset="0"/>
                <a:ea typeface="MS PGothic" panose="020B0600070205080204" charset="-128"/>
              </a:defRPr>
            </a:lvl3pPr>
            <a:lvl4pPr marL="1600200" indent="-228600" eaLnBrk="0" hangingPunct="0">
              <a:defRPr sz="2400">
                <a:solidFill>
                  <a:schemeClr val="tx1"/>
                </a:solidFill>
                <a:latin typeface="Lucida Sans" panose="020B0602030504020204" charset="0"/>
                <a:ea typeface="MS PGothic" panose="020B0600070205080204" charset="-128"/>
              </a:defRPr>
            </a:lvl4pPr>
            <a:lvl5pPr marL="2057400" indent="-228600" eaLnBrk="0" hangingPunct="0">
              <a:defRPr sz="2400">
                <a:solidFill>
                  <a:schemeClr val="tx1"/>
                </a:solidFill>
                <a:latin typeface="Lucida Sans" panose="020B060203050402020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9pPr>
          </a:lstStyle>
          <a:p>
            <a:pPr eaLnBrk="1" hangingPunct="1"/>
            <a:r>
              <a:rPr lang="en-US" sz="1600">
                <a:solidFill>
                  <a:srgbClr val="FBFCFF"/>
                </a:solidFill>
                <a:latin typeface="Calibri" panose="020F0502020204030204"/>
                <a:cs typeface="Calibri" panose="020F0502020204030204"/>
              </a:rPr>
              <a:t>Sec.13.2.1</a:t>
            </a:r>
            <a:endParaRPr lang="en-US" sz="1600">
              <a:solidFill>
                <a:srgbClr val="FBFCFF"/>
              </a:solidFill>
              <a:latin typeface="Calibri" panose="020F0502020204030204"/>
              <a:cs typeface="Calibri" panose="020F0502020204030204"/>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5366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9"/>
                                          </p:stCondLst>
                                        </p:cTn>
                                        <p:tgtEl>
                                          <p:spTgt spid="75367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9"/>
                                          </p:stCondLst>
                                        </p:cTn>
                                        <p:tgtEl>
                                          <p:spTgt spid="75367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9"/>
                                          </p:stCondLst>
                                        </p:cTn>
                                        <p:tgtEl>
                                          <p:spTgt spid="75367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9"/>
                                          </p:stCondLst>
                                        </p:cTn>
                                        <p:tgtEl>
                                          <p:spTgt spid="75367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9"/>
                                          </p:stCondLst>
                                        </p:cTn>
                                        <p:tgtEl>
                                          <p:spTgt spid="75368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9"/>
                                          </p:stCondLst>
                                        </p:cTn>
                                        <p:tgtEl>
                                          <p:spTgt spid="75368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9"/>
                                          </p:stCondLst>
                                        </p:cTn>
                                        <p:tgtEl>
                                          <p:spTgt spid="75368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9"/>
                                          </p:stCondLst>
                                        </p:cTn>
                                        <p:tgtEl>
                                          <p:spTgt spid="75368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9"/>
                                          </p:stCondLst>
                                        </p:cTn>
                                        <p:tgtEl>
                                          <p:spTgt spid="753684"/>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2" presetClass="entr" presetSubtype="8" fill="hold" grpId="0" nodeType="clickEffect">
                                  <p:stCondLst>
                                    <p:cond delay="0"/>
                                  </p:stCondLst>
                                  <p:childTnLst>
                                    <p:set>
                                      <p:cBhvr>
                                        <p:cTn id="50" dur="1" fill="hold">
                                          <p:stCondLst>
                                            <p:cond delay="0"/>
                                          </p:stCondLst>
                                        </p:cTn>
                                        <p:tgtEl>
                                          <p:spTgt spid="753689"/>
                                        </p:tgtEl>
                                        <p:attrNameLst>
                                          <p:attrName>style.visibility</p:attrName>
                                        </p:attrNameLst>
                                      </p:cBhvr>
                                      <p:to>
                                        <p:strVal val="visible"/>
                                      </p:to>
                                    </p:set>
                                    <p:anim calcmode="lin" valueType="num">
                                      <p:cBhvr additive="base">
                                        <p:cTn id="51" dur="10" fill="hold"/>
                                        <p:tgtEl>
                                          <p:spTgt spid="753689"/>
                                        </p:tgtEl>
                                        <p:attrNameLst>
                                          <p:attrName>ppt_x</p:attrName>
                                        </p:attrNameLst>
                                      </p:cBhvr>
                                      <p:tavLst>
                                        <p:tav tm="0">
                                          <p:val>
                                            <p:strVal val="0-#ppt_w/2"/>
                                          </p:val>
                                        </p:tav>
                                        <p:tav tm="100000">
                                          <p:val>
                                            <p:strVal val="#ppt_x"/>
                                          </p:val>
                                        </p:tav>
                                      </p:tavLst>
                                    </p:anim>
                                    <p:anim calcmode="lin" valueType="num">
                                      <p:cBhvr additive="base">
                                        <p:cTn id="52" dur="10" fill="hold"/>
                                        <p:tgtEl>
                                          <p:spTgt spid="75368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3669" grpId="0" autoUpdateAnimBg="0"/>
      <p:bldP spid="753670" grpId="0" autoUpdateAnimBg="0"/>
      <p:bldP spid="753671" grpId="0" autoUpdateAnimBg="0"/>
      <p:bldP spid="753672" grpId="0" autoUpdateAnimBg="0"/>
      <p:bldP spid="753673" grpId="0" autoUpdateAnimBg="0"/>
      <p:bldP spid="753680" grpId="0" autoUpdateAnimBg="0"/>
      <p:bldP spid="753681" grpId="0" autoUpdateAnimBg="0"/>
      <p:bldP spid="753682" grpId="0" autoUpdateAnimBg="0"/>
      <p:bldP spid="753683" grpId="0" autoUpdateAnimBg="0"/>
      <p:bldP spid="753684" grpId="0" autoUpdateAnimBg="0"/>
      <p:bldP spid="753689" grpId="0" autoUpdateAnimBg="0"/>
    </p:bldLst>
  </p:timing>
</p:sld>
</file>

<file path=ppt/slides/slide4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7105" name="Rectangle 2"/>
          <p:cNvSpPr>
            <a:spLocks noGrp="1" noChangeArrowheads="1"/>
          </p:cNvSpPr>
          <p:nvPr>
            <p:ph type="title"/>
          </p:nvPr>
        </p:nvSpPr>
        <p:spPr/>
        <p:txBody>
          <a:bodyPr/>
          <a:lstStyle/>
          <a:p>
            <a:pPr eaLnBrk="1" hangingPunct="1"/>
            <a:r>
              <a:rPr lang="en-US" dirty="0">
                <a:latin typeface="Calibri" panose="020F0502020204030204" pitchFamily="34" charset="0"/>
                <a:ea typeface="MS PGothic" panose="020B0600070205080204" charset="-128"/>
                <a:cs typeface="MS PGothic" panose="020B0600070205080204" charset="-128"/>
              </a:rPr>
              <a:t>Na</a:t>
            </a:r>
            <a:r>
              <a:rPr lang="fr-FR" dirty="0" err="1">
                <a:latin typeface="Calibri" panose="020F0502020204030204" pitchFamily="34" charset="0"/>
                <a:ea typeface="MS PGothic" panose="020B0600070205080204" charset="-128"/>
                <a:cs typeface="MS PGothic" panose="020B0600070205080204" charset="-128"/>
              </a:rPr>
              <a:t>ï</a:t>
            </a:r>
            <a:r>
              <a:rPr lang="en-US" dirty="0" err="1">
                <a:latin typeface="Calibri" panose="020F0502020204030204" pitchFamily="34" charset="0"/>
                <a:ea typeface="MS PGothic" panose="020B0600070205080204" charset="-128"/>
                <a:cs typeface="MS PGothic" panose="020B0600070205080204" charset="-128"/>
              </a:rPr>
              <a:t>ve</a:t>
            </a:r>
            <a:r>
              <a:rPr lang="en-US" dirty="0">
                <a:latin typeface="Calibri" panose="020F0502020204030204" pitchFamily="34" charset="0"/>
                <a:ea typeface="MS PGothic" panose="020B0600070205080204" charset="-128"/>
                <a:cs typeface="MS PGothic" panose="020B0600070205080204" charset="-128"/>
              </a:rPr>
              <a:t> Bayes as a Language Model</a:t>
            </a:r>
            <a:endParaRPr lang="en-US" dirty="0">
              <a:latin typeface="Calibri" panose="020F0502020204030204" pitchFamily="34" charset="0"/>
              <a:ea typeface="MS PGothic" panose="020B0600070205080204" charset="-128"/>
              <a:cs typeface="MS PGothic" panose="020B0600070205080204" charset="-128"/>
            </a:endParaRPr>
          </a:p>
        </p:txBody>
      </p:sp>
      <p:sp>
        <p:nvSpPr>
          <p:cNvPr id="47106" name="Rectangle 3"/>
          <p:cNvSpPr>
            <a:spLocks noGrp="1" noChangeArrowheads="1"/>
          </p:cNvSpPr>
          <p:nvPr>
            <p:ph type="body" idx="1"/>
          </p:nvPr>
        </p:nvSpPr>
        <p:spPr>
          <a:xfrm>
            <a:off x="685800" y="1314451"/>
            <a:ext cx="7772400" cy="813197"/>
          </a:xfrm>
        </p:spPr>
        <p:txBody>
          <a:bodyPr/>
          <a:lstStyle/>
          <a:p>
            <a:pPr eaLnBrk="1" hangingPunct="1"/>
            <a:r>
              <a:rPr lang="en-US" dirty="0">
                <a:latin typeface="Calibri" panose="020F0502020204030204"/>
                <a:ea typeface="MS PGothic" panose="020B0600070205080204" charset="-128"/>
                <a:cs typeface="Calibri" panose="020F0502020204030204"/>
              </a:rPr>
              <a:t>Which class assigns the higher probability to s?</a:t>
            </a:r>
            <a:endParaRPr lang="en-US" dirty="0">
              <a:latin typeface="Calibri" panose="020F0502020204030204"/>
              <a:ea typeface="MS PGothic" panose="020B0600070205080204" charset="-128"/>
              <a:cs typeface="Calibri" panose="020F0502020204030204"/>
            </a:endParaRPr>
          </a:p>
        </p:txBody>
      </p:sp>
      <p:sp>
        <p:nvSpPr>
          <p:cNvPr id="47107" name="Text Box 4"/>
          <p:cNvSpPr txBox="1">
            <a:spLocks noChangeArrowheads="1"/>
          </p:cNvSpPr>
          <p:nvPr/>
        </p:nvSpPr>
        <p:spPr bwMode="auto">
          <a:xfrm>
            <a:off x="381000" y="2628900"/>
            <a:ext cx="2438400" cy="2246769"/>
          </a:xfrm>
          <a:prstGeom prst="rect">
            <a:avLst/>
          </a:prstGeom>
          <a:noFill/>
          <a:ln>
            <a:noFill/>
          </a:ln>
        </p:spPr>
        <p:txBody>
          <a:bodyPr>
            <a:spAutoFit/>
          </a:bodyPr>
          <a:lstStyle>
            <a:lvl1pPr eaLnBrk="0" hangingPunct="0">
              <a:defRPr sz="2400">
                <a:solidFill>
                  <a:schemeClr val="tx1"/>
                </a:solidFill>
                <a:latin typeface="Lucida Sans" panose="020B0602030504020204" charset="0"/>
                <a:ea typeface="MS PGothic" panose="020B0600070205080204" charset="-128"/>
                <a:cs typeface="MS PGothic" panose="020B0600070205080204" charset="-128"/>
              </a:defRPr>
            </a:lvl1pPr>
            <a:lvl2pPr marL="742950" indent="-285750" eaLnBrk="0" hangingPunct="0">
              <a:defRPr sz="2400">
                <a:solidFill>
                  <a:schemeClr val="tx1"/>
                </a:solidFill>
                <a:latin typeface="Lucida Sans" panose="020B0602030504020204" charset="0"/>
                <a:ea typeface="MS PGothic" panose="020B0600070205080204" charset="-128"/>
              </a:defRPr>
            </a:lvl2pPr>
            <a:lvl3pPr marL="1143000" indent="-228600" eaLnBrk="0" hangingPunct="0">
              <a:defRPr sz="2400">
                <a:solidFill>
                  <a:schemeClr val="tx1"/>
                </a:solidFill>
                <a:latin typeface="Lucida Sans" panose="020B0602030504020204" charset="0"/>
                <a:ea typeface="MS PGothic" panose="020B0600070205080204" charset="-128"/>
              </a:defRPr>
            </a:lvl3pPr>
            <a:lvl4pPr marL="1600200" indent="-228600" eaLnBrk="0" hangingPunct="0">
              <a:defRPr sz="2400">
                <a:solidFill>
                  <a:schemeClr val="tx1"/>
                </a:solidFill>
                <a:latin typeface="Lucida Sans" panose="020B0602030504020204" charset="0"/>
                <a:ea typeface="MS PGothic" panose="020B0600070205080204" charset="-128"/>
              </a:defRPr>
            </a:lvl4pPr>
            <a:lvl5pPr marL="2057400" indent="-228600" eaLnBrk="0" hangingPunct="0">
              <a:defRPr sz="2400">
                <a:solidFill>
                  <a:schemeClr val="tx1"/>
                </a:solidFill>
                <a:latin typeface="Lucida Sans" panose="020B060203050402020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9pPr>
          </a:lstStyle>
          <a:p>
            <a:pPr eaLnBrk="1" hangingPunct="1">
              <a:spcBef>
                <a:spcPct val="50000"/>
              </a:spcBef>
            </a:pPr>
            <a:r>
              <a:rPr lang="en-US" sz="2000" dirty="0">
                <a:solidFill>
                  <a:srgbClr val="00AB7E"/>
                </a:solidFill>
                <a:latin typeface="Calibri" panose="020F0502020204030204"/>
                <a:cs typeface="Calibri" panose="020F0502020204030204"/>
              </a:rPr>
              <a:t>0.1	I</a:t>
            </a:r>
            <a:endParaRPr lang="en-US" sz="2000" dirty="0">
              <a:solidFill>
                <a:srgbClr val="00AB7E"/>
              </a:solidFill>
              <a:latin typeface="Calibri" panose="020F0502020204030204"/>
              <a:cs typeface="Calibri" panose="020F0502020204030204"/>
            </a:endParaRPr>
          </a:p>
          <a:p>
            <a:pPr eaLnBrk="1" hangingPunct="1">
              <a:spcBef>
                <a:spcPct val="50000"/>
              </a:spcBef>
            </a:pPr>
            <a:r>
              <a:rPr lang="en-US" sz="2000" dirty="0">
                <a:solidFill>
                  <a:srgbClr val="00AB7E"/>
                </a:solidFill>
                <a:latin typeface="Calibri" panose="020F0502020204030204"/>
                <a:cs typeface="Calibri" panose="020F0502020204030204"/>
              </a:rPr>
              <a:t>0.1	love</a:t>
            </a:r>
            <a:endParaRPr lang="en-US" sz="2000" dirty="0">
              <a:solidFill>
                <a:srgbClr val="00AB7E"/>
              </a:solidFill>
              <a:latin typeface="Calibri" panose="020F0502020204030204"/>
              <a:cs typeface="Calibri" panose="020F0502020204030204"/>
            </a:endParaRPr>
          </a:p>
          <a:p>
            <a:pPr eaLnBrk="1" hangingPunct="1">
              <a:spcBef>
                <a:spcPct val="50000"/>
              </a:spcBef>
            </a:pPr>
            <a:r>
              <a:rPr lang="en-US" sz="2000" dirty="0">
                <a:solidFill>
                  <a:srgbClr val="00AB7E"/>
                </a:solidFill>
                <a:latin typeface="Calibri" panose="020F0502020204030204"/>
                <a:cs typeface="Calibri" panose="020F0502020204030204"/>
              </a:rPr>
              <a:t>0.01	this</a:t>
            </a:r>
            <a:endParaRPr lang="en-US" sz="2000" dirty="0">
              <a:solidFill>
                <a:srgbClr val="00AB7E"/>
              </a:solidFill>
              <a:latin typeface="Calibri" panose="020F0502020204030204"/>
              <a:cs typeface="Calibri" panose="020F0502020204030204"/>
            </a:endParaRPr>
          </a:p>
          <a:p>
            <a:pPr eaLnBrk="1" hangingPunct="1">
              <a:spcBef>
                <a:spcPct val="50000"/>
              </a:spcBef>
            </a:pPr>
            <a:r>
              <a:rPr lang="en-US" sz="2000" dirty="0">
                <a:solidFill>
                  <a:srgbClr val="00AB7E"/>
                </a:solidFill>
                <a:latin typeface="Calibri" panose="020F0502020204030204"/>
                <a:cs typeface="Calibri" panose="020F0502020204030204"/>
              </a:rPr>
              <a:t>0.05	fun</a:t>
            </a:r>
            <a:endParaRPr lang="en-US" sz="2000" dirty="0">
              <a:solidFill>
                <a:srgbClr val="00AB7E"/>
              </a:solidFill>
              <a:latin typeface="Calibri" panose="020F0502020204030204"/>
              <a:cs typeface="Calibri" panose="020F0502020204030204"/>
            </a:endParaRPr>
          </a:p>
          <a:p>
            <a:pPr eaLnBrk="1" hangingPunct="1">
              <a:spcBef>
                <a:spcPct val="50000"/>
              </a:spcBef>
            </a:pPr>
            <a:r>
              <a:rPr lang="en-US" sz="2000" dirty="0">
                <a:solidFill>
                  <a:srgbClr val="00AB7E"/>
                </a:solidFill>
                <a:latin typeface="Calibri" panose="020F0502020204030204"/>
                <a:cs typeface="Calibri" panose="020F0502020204030204"/>
              </a:rPr>
              <a:t>0.1	film</a:t>
            </a:r>
            <a:endParaRPr lang="en-US" sz="2000" dirty="0">
              <a:solidFill>
                <a:srgbClr val="00AB7E"/>
              </a:solidFill>
              <a:latin typeface="Calibri" panose="020F0502020204030204"/>
              <a:cs typeface="Calibri" panose="020F0502020204030204"/>
            </a:endParaRPr>
          </a:p>
        </p:txBody>
      </p:sp>
      <p:sp>
        <p:nvSpPr>
          <p:cNvPr id="47108" name="Text Box 5"/>
          <p:cNvSpPr txBox="1">
            <a:spLocks noChangeArrowheads="1"/>
          </p:cNvSpPr>
          <p:nvPr/>
        </p:nvSpPr>
        <p:spPr bwMode="auto">
          <a:xfrm>
            <a:off x="533400" y="2114550"/>
            <a:ext cx="1600200" cy="461665"/>
          </a:xfrm>
          <a:prstGeom prst="rect">
            <a:avLst/>
          </a:prstGeom>
          <a:noFill/>
          <a:ln w="9525">
            <a:noFill/>
            <a:miter lim="800000"/>
          </a:ln>
        </p:spPr>
        <p:txBody>
          <a:bodyPr>
            <a:spAutoFit/>
          </a:bodyPr>
          <a:lstStyle>
            <a:lvl1pPr eaLnBrk="0" hangingPunct="0">
              <a:defRPr sz="2400">
                <a:solidFill>
                  <a:schemeClr val="tx1"/>
                </a:solidFill>
                <a:latin typeface="Lucida Sans" panose="020B0602030504020204" charset="0"/>
                <a:ea typeface="MS PGothic" panose="020B0600070205080204" charset="-128"/>
                <a:cs typeface="MS PGothic" panose="020B0600070205080204" charset="-128"/>
              </a:defRPr>
            </a:lvl1pPr>
            <a:lvl2pPr marL="742950" indent="-285750" eaLnBrk="0" hangingPunct="0">
              <a:defRPr sz="2400">
                <a:solidFill>
                  <a:schemeClr val="tx1"/>
                </a:solidFill>
                <a:latin typeface="Lucida Sans" panose="020B0602030504020204" charset="0"/>
                <a:ea typeface="MS PGothic" panose="020B0600070205080204" charset="-128"/>
              </a:defRPr>
            </a:lvl2pPr>
            <a:lvl3pPr marL="1143000" indent="-228600" eaLnBrk="0" hangingPunct="0">
              <a:defRPr sz="2400">
                <a:solidFill>
                  <a:schemeClr val="tx1"/>
                </a:solidFill>
                <a:latin typeface="Lucida Sans" panose="020B0602030504020204" charset="0"/>
                <a:ea typeface="MS PGothic" panose="020B0600070205080204" charset="-128"/>
              </a:defRPr>
            </a:lvl3pPr>
            <a:lvl4pPr marL="1600200" indent="-228600" eaLnBrk="0" hangingPunct="0">
              <a:defRPr sz="2400">
                <a:solidFill>
                  <a:schemeClr val="tx1"/>
                </a:solidFill>
                <a:latin typeface="Lucida Sans" panose="020B0602030504020204" charset="0"/>
                <a:ea typeface="MS PGothic" panose="020B0600070205080204" charset="-128"/>
              </a:defRPr>
            </a:lvl4pPr>
            <a:lvl5pPr marL="2057400" indent="-228600" eaLnBrk="0" hangingPunct="0">
              <a:defRPr sz="2400">
                <a:solidFill>
                  <a:schemeClr val="tx1"/>
                </a:solidFill>
                <a:latin typeface="Lucida Sans" panose="020B060203050402020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9pPr>
          </a:lstStyle>
          <a:p>
            <a:pPr eaLnBrk="1" hangingPunct="1">
              <a:spcBef>
                <a:spcPct val="50000"/>
              </a:spcBef>
            </a:pPr>
            <a:r>
              <a:rPr lang="en-US" dirty="0">
                <a:solidFill>
                  <a:srgbClr val="00AB7E"/>
                </a:solidFill>
                <a:latin typeface="Calibri" panose="020F0502020204030204"/>
                <a:cs typeface="Calibri" panose="020F0502020204030204"/>
              </a:rPr>
              <a:t>Model </a:t>
            </a:r>
            <a:r>
              <a:rPr lang="en-US" dirty="0" err="1">
                <a:solidFill>
                  <a:srgbClr val="00AB7E"/>
                </a:solidFill>
                <a:latin typeface="Calibri" panose="020F0502020204030204"/>
                <a:cs typeface="Calibri" panose="020F0502020204030204"/>
              </a:rPr>
              <a:t>pos</a:t>
            </a:r>
            <a:endParaRPr lang="en-US" dirty="0">
              <a:solidFill>
                <a:srgbClr val="00AB7E"/>
              </a:solidFill>
              <a:latin typeface="Calibri" panose="020F0502020204030204"/>
              <a:cs typeface="Calibri" panose="020F0502020204030204"/>
            </a:endParaRPr>
          </a:p>
        </p:txBody>
      </p:sp>
      <p:sp>
        <p:nvSpPr>
          <p:cNvPr id="47109" name="Text Box 6"/>
          <p:cNvSpPr txBox="1">
            <a:spLocks noChangeArrowheads="1"/>
          </p:cNvSpPr>
          <p:nvPr/>
        </p:nvSpPr>
        <p:spPr bwMode="auto">
          <a:xfrm>
            <a:off x="2819400" y="2114550"/>
            <a:ext cx="1600200" cy="461665"/>
          </a:xfrm>
          <a:prstGeom prst="rect">
            <a:avLst/>
          </a:prstGeom>
          <a:noFill/>
          <a:ln>
            <a:noFill/>
          </a:ln>
        </p:spPr>
        <p:txBody>
          <a:bodyPr>
            <a:spAutoFit/>
          </a:bodyPr>
          <a:lstStyle>
            <a:lvl1pPr eaLnBrk="0" hangingPunct="0">
              <a:defRPr sz="2400">
                <a:solidFill>
                  <a:schemeClr val="tx1"/>
                </a:solidFill>
                <a:latin typeface="Lucida Sans" panose="020B0602030504020204" charset="0"/>
                <a:ea typeface="MS PGothic" panose="020B0600070205080204" charset="-128"/>
                <a:cs typeface="MS PGothic" panose="020B0600070205080204" charset="-128"/>
              </a:defRPr>
            </a:lvl1pPr>
            <a:lvl2pPr marL="742950" indent="-285750" eaLnBrk="0" hangingPunct="0">
              <a:defRPr sz="2400">
                <a:solidFill>
                  <a:schemeClr val="tx1"/>
                </a:solidFill>
                <a:latin typeface="Lucida Sans" panose="020B0602030504020204" charset="0"/>
                <a:ea typeface="MS PGothic" panose="020B0600070205080204" charset="-128"/>
              </a:defRPr>
            </a:lvl2pPr>
            <a:lvl3pPr marL="1143000" indent="-228600" eaLnBrk="0" hangingPunct="0">
              <a:defRPr sz="2400">
                <a:solidFill>
                  <a:schemeClr val="tx1"/>
                </a:solidFill>
                <a:latin typeface="Lucida Sans" panose="020B0602030504020204" charset="0"/>
                <a:ea typeface="MS PGothic" panose="020B0600070205080204" charset="-128"/>
              </a:defRPr>
            </a:lvl3pPr>
            <a:lvl4pPr marL="1600200" indent="-228600" eaLnBrk="0" hangingPunct="0">
              <a:defRPr sz="2400">
                <a:solidFill>
                  <a:schemeClr val="tx1"/>
                </a:solidFill>
                <a:latin typeface="Lucida Sans" panose="020B0602030504020204" charset="0"/>
                <a:ea typeface="MS PGothic" panose="020B0600070205080204" charset="-128"/>
              </a:defRPr>
            </a:lvl4pPr>
            <a:lvl5pPr marL="2057400" indent="-228600" eaLnBrk="0" hangingPunct="0">
              <a:defRPr sz="2400">
                <a:solidFill>
                  <a:schemeClr val="tx1"/>
                </a:solidFill>
                <a:latin typeface="Lucida Sans" panose="020B060203050402020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9pPr>
          </a:lstStyle>
          <a:p>
            <a:pPr eaLnBrk="1" hangingPunct="1">
              <a:spcBef>
                <a:spcPct val="50000"/>
              </a:spcBef>
            </a:pPr>
            <a:r>
              <a:rPr lang="en-US" dirty="0">
                <a:solidFill>
                  <a:srgbClr val="FF0000"/>
                </a:solidFill>
                <a:latin typeface="Calibri" panose="020F0502020204030204"/>
                <a:cs typeface="Calibri" panose="020F0502020204030204"/>
              </a:rPr>
              <a:t>Model </a:t>
            </a:r>
            <a:r>
              <a:rPr lang="en-US" dirty="0" err="1">
                <a:solidFill>
                  <a:srgbClr val="FF0000"/>
                </a:solidFill>
                <a:latin typeface="Calibri" panose="020F0502020204030204"/>
                <a:cs typeface="Calibri" panose="020F0502020204030204"/>
              </a:rPr>
              <a:t>neg</a:t>
            </a:r>
            <a:endParaRPr lang="en-US" dirty="0">
              <a:solidFill>
                <a:srgbClr val="FF0000"/>
              </a:solidFill>
              <a:latin typeface="Calibri" panose="020F0502020204030204"/>
              <a:cs typeface="Calibri" panose="020F0502020204030204"/>
            </a:endParaRPr>
          </a:p>
        </p:txBody>
      </p:sp>
      <p:sp>
        <p:nvSpPr>
          <p:cNvPr id="47110" name="Rectangle 7"/>
          <p:cNvSpPr>
            <a:spLocks noChangeArrowheads="1"/>
          </p:cNvSpPr>
          <p:nvPr/>
        </p:nvSpPr>
        <p:spPr bwMode="auto">
          <a:xfrm>
            <a:off x="228600" y="2000250"/>
            <a:ext cx="2133600" cy="2971800"/>
          </a:xfrm>
          <a:prstGeom prst="rect">
            <a:avLst/>
          </a:prstGeom>
          <a:noFill/>
          <a:ln w="9525">
            <a:solidFill>
              <a:srgbClr val="00E4A8"/>
            </a:solidFill>
            <a:miter lim="800000"/>
          </a:ln>
        </p:spPr>
        <p:txBody>
          <a:bodyPr wrap="none" anchor="ctr"/>
          <a:lstStyle/>
          <a:p>
            <a:endParaRPr lang="en-US">
              <a:latin typeface="Calibri" panose="020F0502020204030204"/>
              <a:cs typeface="Calibri" panose="020F0502020204030204"/>
            </a:endParaRPr>
          </a:p>
        </p:txBody>
      </p:sp>
      <p:sp>
        <p:nvSpPr>
          <p:cNvPr id="47111" name="Rectangle 8"/>
          <p:cNvSpPr>
            <a:spLocks noChangeArrowheads="1"/>
          </p:cNvSpPr>
          <p:nvPr/>
        </p:nvSpPr>
        <p:spPr bwMode="auto">
          <a:xfrm>
            <a:off x="2438400" y="2000250"/>
            <a:ext cx="2133600" cy="2971800"/>
          </a:xfrm>
          <a:prstGeom prst="rect">
            <a:avLst/>
          </a:prstGeom>
          <a:noFill/>
          <a:ln w="9525">
            <a:solidFill>
              <a:srgbClr val="FF0000"/>
            </a:solidFill>
            <a:miter lim="800000"/>
          </a:ln>
        </p:spPr>
        <p:txBody>
          <a:bodyPr wrap="none" anchor="ctr"/>
          <a:lstStyle/>
          <a:p>
            <a:endParaRPr lang="en-US">
              <a:latin typeface="Calibri" panose="020F0502020204030204"/>
              <a:cs typeface="Calibri" panose="020F0502020204030204"/>
            </a:endParaRPr>
          </a:p>
        </p:txBody>
      </p:sp>
      <p:grpSp>
        <p:nvGrpSpPr>
          <p:cNvPr id="2" name="Group 9"/>
          <p:cNvGrpSpPr/>
          <p:nvPr/>
        </p:nvGrpSpPr>
        <p:grpSpPr bwMode="auto">
          <a:xfrm>
            <a:off x="4648200" y="2743200"/>
            <a:ext cx="4953000" cy="401241"/>
            <a:chOff x="2928" y="2304"/>
            <a:chExt cx="3120" cy="337"/>
          </a:xfrm>
        </p:grpSpPr>
        <p:sp>
          <p:nvSpPr>
            <p:cNvPr id="47127" name="Text Box 10"/>
            <p:cNvSpPr txBox="1">
              <a:spLocks noChangeArrowheads="1"/>
            </p:cNvSpPr>
            <p:nvPr/>
          </p:nvSpPr>
          <p:spPr bwMode="auto">
            <a:xfrm>
              <a:off x="5184" y="2304"/>
              <a:ext cx="864" cy="336"/>
            </a:xfrm>
            <a:prstGeom prst="rect">
              <a:avLst/>
            </a:prstGeom>
            <a:noFill/>
            <a:ln>
              <a:noFill/>
            </a:ln>
          </p:spPr>
          <p:txBody>
            <a:bodyPr>
              <a:spAutoFit/>
            </a:bodyPr>
            <a:lstStyle>
              <a:lvl1pPr eaLnBrk="0" hangingPunct="0">
                <a:defRPr sz="2400">
                  <a:solidFill>
                    <a:schemeClr val="tx1"/>
                  </a:solidFill>
                  <a:latin typeface="Lucida Sans" panose="020B0602030504020204" charset="0"/>
                  <a:ea typeface="MS PGothic" panose="020B0600070205080204" charset="-128"/>
                  <a:cs typeface="MS PGothic" panose="020B0600070205080204" charset="-128"/>
                </a:defRPr>
              </a:lvl1pPr>
              <a:lvl2pPr marL="742950" indent="-285750" eaLnBrk="0" hangingPunct="0">
                <a:defRPr sz="2400">
                  <a:solidFill>
                    <a:schemeClr val="tx1"/>
                  </a:solidFill>
                  <a:latin typeface="Lucida Sans" panose="020B0602030504020204" charset="0"/>
                  <a:ea typeface="MS PGothic" panose="020B0600070205080204" charset="-128"/>
                </a:defRPr>
              </a:lvl2pPr>
              <a:lvl3pPr marL="1143000" indent="-228600" eaLnBrk="0" hangingPunct="0">
                <a:defRPr sz="2400">
                  <a:solidFill>
                    <a:schemeClr val="tx1"/>
                  </a:solidFill>
                  <a:latin typeface="Lucida Sans" panose="020B0602030504020204" charset="0"/>
                  <a:ea typeface="MS PGothic" panose="020B0600070205080204" charset="-128"/>
                </a:defRPr>
              </a:lvl3pPr>
              <a:lvl4pPr marL="1600200" indent="-228600" eaLnBrk="0" hangingPunct="0">
                <a:defRPr sz="2400">
                  <a:solidFill>
                    <a:schemeClr val="tx1"/>
                  </a:solidFill>
                  <a:latin typeface="Lucida Sans" panose="020B0602030504020204" charset="0"/>
                  <a:ea typeface="MS PGothic" panose="020B0600070205080204" charset="-128"/>
                </a:defRPr>
              </a:lvl4pPr>
              <a:lvl5pPr marL="2057400" indent="-228600" eaLnBrk="0" hangingPunct="0">
                <a:defRPr sz="2400">
                  <a:solidFill>
                    <a:schemeClr val="tx1"/>
                  </a:solidFill>
                  <a:latin typeface="Lucida Sans" panose="020B060203050402020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9pPr>
            </a:lstStyle>
            <a:p>
              <a:pPr eaLnBrk="1" hangingPunct="1">
                <a:spcBef>
                  <a:spcPct val="50000"/>
                </a:spcBef>
              </a:pPr>
              <a:r>
                <a:rPr lang="en-US" sz="2000" dirty="0">
                  <a:latin typeface="Calibri" panose="020F0502020204030204"/>
                  <a:cs typeface="Calibri" panose="020F0502020204030204"/>
                </a:rPr>
                <a:t>film</a:t>
              </a:r>
              <a:endParaRPr lang="en-US" sz="2000" dirty="0">
                <a:latin typeface="Calibri" panose="020F0502020204030204"/>
                <a:cs typeface="Calibri" panose="020F0502020204030204"/>
              </a:endParaRPr>
            </a:p>
          </p:txBody>
        </p:sp>
        <p:sp>
          <p:nvSpPr>
            <p:cNvPr id="47128" name="Text Box 11"/>
            <p:cNvSpPr txBox="1">
              <a:spLocks noChangeArrowheads="1"/>
            </p:cNvSpPr>
            <p:nvPr/>
          </p:nvSpPr>
          <p:spPr bwMode="auto">
            <a:xfrm>
              <a:off x="3504" y="2304"/>
              <a:ext cx="624" cy="336"/>
            </a:xfrm>
            <a:prstGeom prst="rect">
              <a:avLst/>
            </a:prstGeom>
            <a:noFill/>
            <a:ln>
              <a:noFill/>
            </a:ln>
          </p:spPr>
          <p:txBody>
            <a:bodyPr>
              <a:spAutoFit/>
            </a:bodyPr>
            <a:lstStyle>
              <a:lvl1pPr eaLnBrk="0" hangingPunct="0">
                <a:defRPr sz="2400">
                  <a:solidFill>
                    <a:schemeClr val="tx1"/>
                  </a:solidFill>
                  <a:latin typeface="Lucida Sans" panose="020B0602030504020204" charset="0"/>
                  <a:ea typeface="MS PGothic" panose="020B0600070205080204" charset="-128"/>
                  <a:cs typeface="MS PGothic" panose="020B0600070205080204" charset="-128"/>
                </a:defRPr>
              </a:lvl1pPr>
              <a:lvl2pPr marL="742950" indent="-285750" eaLnBrk="0" hangingPunct="0">
                <a:defRPr sz="2400">
                  <a:solidFill>
                    <a:schemeClr val="tx1"/>
                  </a:solidFill>
                  <a:latin typeface="Lucida Sans" panose="020B0602030504020204" charset="0"/>
                  <a:ea typeface="MS PGothic" panose="020B0600070205080204" charset="-128"/>
                </a:defRPr>
              </a:lvl2pPr>
              <a:lvl3pPr marL="1143000" indent="-228600" eaLnBrk="0" hangingPunct="0">
                <a:defRPr sz="2400">
                  <a:solidFill>
                    <a:schemeClr val="tx1"/>
                  </a:solidFill>
                  <a:latin typeface="Lucida Sans" panose="020B0602030504020204" charset="0"/>
                  <a:ea typeface="MS PGothic" panose="020B0600070205080204" charset="-128"/>
                </a:defRPr>
              </a:lvl3pPr>
              <a:lvl4pPr marL="1600200" indent="-228600" eaLnBrk="0" hangingPunct="0">
                <a:defRPr sz="2400">
                  <a:solidFill>
                    <a:schemeClr val="tx1"/>
                  </a:solidFill>
                  <a:latin typeface="Lucida Sans" panose="020B0602030504020204" charset="0"/>
                  <a:ea typeface="MS PGothic" panose="020B0600070205080204" charset="-128"/>
                </a:defRPr>
              </a:lvl4pPr>
              <a:lvl5pPr marL="2057400" indent="-228600" eaLnBrk="0" hangingPunct="0">
                <a:defRPr sz="2400">
                  <a:solidFill>
                    <a:schemeClr val="tx1"/>
                  </a:solidFill>
                  <a:latin typeface="Lucida Sans" panose="020B060203050402020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9pPr>
            </a:lstStyle>
            <a:p>
              <a:pPr eaLnBrk="1" hangingPunct="1">
                <a:spcBef>
                  <a:spcPct val="50000"/>
                </a:spcBef>
              </a:pPr>
              <a:r>
                <a:rPr lang="en-US" sz="2000" dirty="0">
                  <a:latin typeface="Calibri" panose="020F0502020204030204"/>
                  <a:cs typeface="Calibri" panose="020F0502020204030204"/>
                </a:rPr>
                <a:t>love</a:t>
              </a:r>
              <a:endParaRPr lang="en-US" sz="2000" dirty="0">
                <a:latin typeface="Calibri" panose="020F0502020204030204"/>
                <a:cs typeface="Calibri" panose="020F0502020204030204"/>
              </a:endParaRPr>
            </a:p>
          </p:txBody>
        </p:sp>
        <p:sp>
          <p:nvSpPr>
            <p:cNvPr id="47129" name="Text Box 12"/>
            <p:cNvSpPr txBox="1">
              <a:spLocks noChangeArrowheads="1"/>
            </p:cNvSpPr>
            <p:nvPr/>
          </p:nvSpPr>
          <p:spPr bwMode="auto">
            <a:xfrm>
              <a:off x="4032" y="2304"/>
              <a:ext cx="624" cy="336"/>
            </a:xfrm>
            <a:prstGeom prst="rect">
              <a:avLst/>
            </a:prstGeom>
            <a:noFill/>
            <a:ln>
              <a:noFill/>
            </a:ln>
          </p:spPr>
          <p:txBody>
            <a:bodyPr>
              <a:spAutoFit/>
            </a:bodyPr>
            <a:lstStyle>
              <a:lvl1pPr eaLnBrk="0" hangingPunct="0">
                <a:defRPr sz="2400">
                  <a:solidFill>
                    <a:schemeClr val="tx1"/>
                  </a:solidFill>
                  <a:latin typeface="Lucida Sans" panose="020B0602030504020204" charset="0"/>
                  <a:ea typeface="MS PGothic" panose="020B0600070205080204" charset="-128"/>
                  <a:cs typeface="MS PGothic" panose="020B0600070205080204" charset="-128"/>
                </a:defRPr>
              </a:lvl1pPr>
              <a:lvl2pPr marL="742950" indent="-285750" eaLnBrk="0" hangingPunct="0">
                <a:defRPr sz="2400">
                  <a:solidFill>
                    <a:schemeClr val="tx1"/>
                  </a:solidFill>
                  <a:latin typeface="Lucida Sans" panose="020B0602030504020204" charset="0"/>
                  <a:ea typeface="MS PGothic" panose="020B0600070205080204" charset="-128"/>
                </a:defRPr>
              </a:lvl2pPr>
              <a:lvl3pPr marL="1143000" indent="-228600" eaLnBrk="0" hangingPunct="0">
                <a:defRPr sz="2400">
                  <a:solidFill>
                    <a:schemeClr val="tx1"/>
                  </a:solidFill>
                  <a:latin typeface="Lucida Sans" panose="020B0602030504020204" charset="0"/>
                  <a:ea typeface="MS PGothic" panose="020B0600070205080204" charset="-128"/>
                </a:defRPr>
              </a:lvl3pPr>
              <a:lvl4pPr marL="1600200" indent="-228600" eaLnBrk="0" hangingPunct="0">
                <a:defRPr sz="2400">
                  <a:solidFill>
                    <a:schemeClr val="tx1"/>
                  </a:solidFill>
                  <a:latin typeface="Lucida Sans" panose="020B0602030504020204" charset="0"/>
                  <a:ea typeface="MS PGothic" panose="020B0600070205080204" charset="-128"/>
                </a:defRPr>
              </a:lvl4pPr>
              <a:lvl5pPr marL="2057400" indent="-228600" eaLnBrk="0" hangingPunct="0">
                <a:defRPr sz="2400">
                  <a:solidFill>
                    <a:schemeClr val="tx1"/>
                  </a:solidFill>
                  <a:latin typeface="Lucida Sans" panose="020B060203050402020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9pPr>
            </a:lstStyle>
            <a:p>
              <a:pPr eaLnBrk="1" hangingPunct="1">
                <a:spcBef>
                  <a:spcPct val="50000"/>
                </a:spcBef>
              </a:pPr>
              <a:r>
                <a:rPr lang="en-US" sz="2000" dirty="0">
                  <a:latin typeface="Calibri" panose="020F0502020204030204"/>
                  <a:cs typeface="Calibri" panose="020F0502020204030204"/>
                </a:rPr>
                <a:t>this</a:t>
              </a:r>
              <a:endParaRPr lang="en-US" sz="2000" dirty="0">
                <a:latin typeface="Calibri" panose="020F0502020204030204"/>
                <a:cs typeface="Calibri" panose="020F0502020204030204"/>
              </a:endParaRPr>
            </a:p>
          </p:txBody>
        </p:sp>
        <p:sp>
          <p:nvSpPr>
            <p:cNvPr id="47130" name="Text Box 13"/>
            <p:cNvSpPr txBox="1">
              <a:spLocks noChangeArrowheads="1"/>
            </p:cNvSpPr>
            <p:nvPr/>
          </p:nvSpPr>
          <p:spPr bwMode="auto">
            <a:xfrm>
              <a:off x="4704" y="2304"/>
              <a:ext cx="480" cy="336"/>
            </a:xfrm>
            <a:prstGeom prst="rect">
              <a:avLst/>
            </a:prstGeom>
            <a:noFill/>
            <a:ln>
              <a:noFill/>
            </a:ln>
          </p:spPr>
          <p:txBody>
            <a:bodyPr>
              <a:spAutoFit/>
            </a:bodyPr>
            <a:lstStyle>
              <a:lvl1pPr eaLnBrk="0" hangingPunct="0">
                <a:defRPr sz="2400">
                  <a:solidFill>
                    <a:schemeClr val="tx1"/>
                  </a:solidFill>
                  <a:latin typeface="Lucida Sans" panose="020B0602030504020204" charset="0"/>
                  <a:ea typeface="MS PGothic" panose="020B0600070205080204" charset="-128"/>
                  <a:cs typeface="MS PGothic" panose="020B0600070205080204" charset="-128"/>
                </a:defRPr>
              </a:lvl1pPr>
              <a:lvl2pPr marL="742950" indent="-285750" eaLnBrk="0" hangingPunct="0">
                <a:defRPr sz="2400">
                  <a:solidFill>
                    <a:schemeClr val="tx1"/>
                  </a:solidFill>
                  <a:latin typeface="Lucida Sans" panose="020B0602030504020204" charset="0"/>
                  <a:ea typeface="MS PGothic" panose="020B0600070205080204" charset="-128"/>
                </a:defRPr>
              </a:lvl2pPr>
              <a:lvl3pPr marL="1143000" indent="-228600" eaLnBrk="0" hangingPunct="0">
                <a:defRPr sz="2400">
                  <a:solidFill>
                    <a:schemeClr val="tx1"/>
                  </a:solidFill>
                  <a:latin typeface="Lucida Sans" panose="020B0602030504020204" charset="0"/>
                  <a:ea typeface="MS PGothic" panose="020B0600070205080204" charset="-128"/>
                </a:defRPr>
              </a:lvl3pPr>
              <a:lvl4pPr marL="1600200" indent="-228600" eaLnBrk="0" hangingPunct="0">
                <a:defRPr sz="2400">
                  <a:solidFill>
                    <a:schemeClr val="tx1"/>
                  </a:solidFill>
                  <a:latin typeface="Lucida Sans" panose="020B0602030504020204" charset="0"/>
                  <a:ea typeface="MS PGothic" panose="020B0600070205080204" charset="-128"/>
                </a:defRPr>
              </a:lvl4pPr>
              <a:lvl5pPr marL="2057400" indent="-228600" eaLnBrk="0" hangingPunct="0">
                <a:defRPr sz="2400">
                  <a:solidFill>
                    <a:schemeClr val="tx1"/>
                  </a:solidFill>
                  <a:latin typeface="Lucida Sans" panose="020B060203050402020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9pPr>
            </a:lstStyle>
            <a:p>
              <a:pPr eaLnBrk="1" hangingPunct="1">
                <a:spcBef>
                  <a:spcPct val="50000"/>
                </a:spcBef>
              </a:pPr>
              <a:r>
                <a:rPr lang="en-US" sz="2000" dirty="0">
                  <a:latin typeface="Calibri" panose="020F0502020204030204"/>
                  <a:cs typeface="Calibri" panose="020F0502020204030204"/>
                </a:rPr>
                <a:t>fun</a:t>
              </a:r>
              <a:endParaRPr lang="en-US" sz="2000" dirty="0">
                <a:latin typeface="Calibri" panose="020F0502020204030204"/>
                <a:cs typeface="Calibri" panose="020F0502020204030204"/>
              </a:endParaRPr>
            </a:p>
          </p:txBody>
        </p:sp>
        <p:grpSp>
          <p:nvGrpSpPr>
            <p:cNvPr id="47131" name="Group 14"/>
            <p:cNvGrpSpPr/>
            <p:nvPr/>
          </p:nvGrpSpPr>
          <p:grpSpPr bwMode="auto">
            <a:xfrm>
              <a:off x="2976" y="2640"/>
              <a:ext cx="2640" cy="1"/>
              <a:chOff x="2256" y="2640"/>
              <a:chExt cx="2640" cy="0"/>
            </a:xfrm>
          </p:grpSpPr>
          <p:sp>
            <p:nvSpPr>
              <p:cNvPr id="47133" name="Line 15"/>
              <p:cNvSpPr>
                <a:spLocks noChangeShapeType="1"/>
              </p:cNvSpPr>
              <p:nvPr/>
            </p:nvSpPr>
            <p:spPr bwMode="auto">
              <a:xfrm>
                <a:off x="2256" y="2640"/>
                <a:ext cx="288" cy="0"/>
              </a:xfrm>
              <a:prstGeom prst="line">
                <a:avLst/>
              </a:prstGeom>
              <a:noFill/>
              <a:ln w="9525">
                <a:solidFill>
                  <a:schemeClr val="tx1"/>
                </a:solidFill>
                <a:round/>
              </a:ln>
            </p:spPr>
            <p:txBody>
              <a:bodyPr/>
              <a:lstStyle/>
              <a:p>
                <a:endParaRPr lang="en-US">
                  <a:latin typeface="Calibri" panose="020F0502020204030204"/>
                  <a:cs typeface="Calibri" panose="020F0502020204030204"/>
                </a:endParaRPr>
              </a:p>
            </p:txBody>
          </p:sp>
          <p:sp>
            <p:nvSpPr>
              <p:cNvPr id="47134" name="Line 16"/>
              <p:cNvSpPr>
                <a:spLocks noChangeShapeType="1"/>
              </p:cNvSpPr>
              <p:nvPr/>
            </p:nvSpPr>
            <p:spPr bwMode="auto">
              <a:xfrm>
                <a:off x="2832" y="2640"/>
                <a:ext cx="288" cy="0"/>
              </a:xfrm>
              <a:prstGeom prst="line">
                <a:avLst/>
              </a:prstGeom>
              <a:noFill/>
              <a:ln w="9525">
                <a:solidFill>
                  <a:schemeClr val="tx1"/>
                </a:solidFill>
                <a:round/>
              </a:ln>
            </p:spPr>
            <p:txBody>
              <a:bodyPr/>
              <a:lstStyle/>
              <a:p>
                <a:endParaRPr lang="en-US">
                  <a:latin typeface="Calibri" panose="020F0502020204030204"/>
                  <a:cs typeface="Calibri" panose="020F0502020204030204"/>
                </a:endParaRPr>
              </a:p>
            </p:txBody>
          </p:sp>
          <p:sp>
            <p:nvSpPr>
              <p:cNvPr id="47135" name="Line 17"/>
              <p:cNvSpPr>
                <a:spLocks noChangeShapeType="1"/>
              </p:cNvSpPr>
              <p:nvPr/>
            </p:nvSpPr>
            <p:spPr bwMode="auto">
              <a:xfrm>
                <a:off x="3408" y="2640"/>
                <a:ext cx="288" cy="0"/>
              </a:xfrm>
              <a:prstGeom prst="line">
                <a:avLst/>
              </a:prstGeom>
              <a:noFill/>
              <a:ln w="9525">
                <a:solidFill>
                  <a:schemeClr val="tx1"/>
                </a:solidFill>
                <a:round/>
              </a:ln>
            </p:spPr>
            <p:txBody>
              <a:bodyPr/>
              <a:lstStyle/>
              <a:p>
                <a:endParaRPr lang="en-US">
                  <a:latin typeface="Calibri" panose="020F0502020204030204"/>
                  <a:cs typeface="Calibri" panose="020F0502020204030204"/>
                </a:endParaRPr>
              </a:p>
            </p:txBody>
          </p:sp>
          <p:sp>
            <p:nvSpPr>
              <p:cNvPr id="47136" name="Line 18"/>
              <p:cNvSpPr>
                <a:spLocks noChangeShapeType="1"/>
              </p:cNvSpPr>
              <p:nvPr/>
            </p:nvSpPr>
            <p:spPr bwMode="auto">
              <a:xfrm>
                <a:off x="3984" y="2640"/>
                <a:ext cx="288" cy="0"/>
              </a:xfrm>
              <a:prstGeom prst="line">
                <a:avLst/>
              </a:prstGeom>
              <a:noFill/>
              <a:ln w="9525">
                <a:solidFill>
                  <a:schemeClr val="tx1"/>
                </a:solidFill>
                <a:round/>
              </a:ln>
            </p:spPr>
            <p:txBody>
              <a:bodyPr/>
              <a:lstStyle/>
              <a:p>
                <a:endParaRPr lang="en-US">
                  <a:latin typeface="Calibri" panose="020F0502020204030204"/>
                  <a:cs typeface="Calibri" panose="020F0502020204030204"/>
                </a:endParaRPr>
              </a:p>
            </p:txBody>
          </p:sp>
          <p:sp>
            <p:nvSpPr>
              <p:cNvPr id="47137" name="Line 19"/>
              <p:cNvSpPr>
                <a:spLocks noChangeShapeType="1"/>
              </p:cNvSpPr>
              <p:nvPr/>
            </p:nvSpPr>
            <p:spPr bwMode="auto">
              <a:xfrm>
                <a:off x="4608" y="2640"/>
                <a:ext cx="288" cy="0"/>
              </a:xfrm>
              <a:prstGeom prst="line">
                <a:avLst/>
              </a:prstGeom>
              <a:noFill/>
              <a:ln w="9525">
                <a:solidFill>
                  <a:schemeClr val="tx1"/>
                </a:solidFill>
                <a:round/>
              </a:ln>
            </p:spPr>
            <p:txBody>
              <a:bodyPr/>
              <a:lstStyle/>
              <a:p>
                <a:endParaRPr lang="en-US">
                  <a:latin typeface="Calibri" panose="020F0502020204030204"/>
                  <a:cs typeface="Calibri" panose="020F0502020204030204"/>
                </a:endParaRPr>
              </a:p>
            </p:txBody>
          </p:sp>
        </p:grpSp>
        <p:sp>
          <p:nvSpPr>
            <p:cNvPr id="47132" name="Text Box 20"/>
            <p:cNvSpPr txBox="1">
              <a:spLocks noChangeArrowheads="1"/>
            </p:cNvSpPr>
            <p:nvPr/>
          </p:nvSpPr>
          <p:spPr bwMode="auto">
            <a:xfrm>
              <a:off x="2928" y="2304"/>
              <a:ext cx="624" cy="336"/>
            </a:xfrm>
            <a:prstGeom prst="rect">
              <a:avLst/>
            </a:prstGeom>
            <a:noFill/>
            <a:ln>
              <a:noFill/>
            </a:ln>
          </p:spPr>
          <p:txBody>
            <a:bodyPr>
              <a:spAutoFit/>
            </a:bodyPr>
            <a:lstStyle>
              <a:lvl1pPr eaLnBrk="0" hangingPunct="0">
                <a:defRPr sz="2400">
                  <a:solidFill>
                    <a:schemeClr val="tx1"/>
                  </a:solidFill>
                  <a:latin typeface="Lucida Sans" panose="020B0602030504020204" charset="0"/>
                  <a:ea typeface="MS PGothic" panose="020B0600070205080204" charset="-128"/>
                  <a:cs typeface="MS PGothic" panose="020B0600070205080204" charset="-128"/>
                </a:defRPr>
              </a:lvl1pPr>
              <a:lvl2pPr marL="742950" indent="-285750" eaLnBrk="0" hangingPunct="0">
                <a:defRPr sz="2400">
                  <a:solidFill>
                    <a:schemeClr val="tx1"/>
                  </a:solidFill>
                  <a:latin typeface="Lucida Sans" panose="020B0602030504020204" charset="0"/>
                  <a:ea typeface="MS PGothic" panose="020B0600070205080204" charset="-128"/>
                </a:defRPr>
              </a:lvl2pPr>
              <a:lvl3pPr marL="1143000" indent="-228600" eaLnBrk="0" hangingPunct="0">
                <a:defRPr sz="2400">
                  <a:solidFill>
                    <a:schemeClr val="tx1"/>
                  </a:solidFill>
                  <a:latin typeface="Lucida Sans" panose="020B0602030504020204" charset="0"/>
                  <a:ea typeface="MS PGothic" panose="020B0600070205080204" charset="-128"/>
                </a:defRPr>
              </a:lvl3pPr>
              <a:lvl4pPr marL="1600200" indent="-228600" eaLnBrk="0" hangingPunct="0">
                <a:defRPr sz="2400">
                  <a:solidFill>
                    <a:schemeClr val="tx1"/>
                  </a:solidFill>
                  <a:latin typeface="Lucida Sans" panose="020B0602030504020204" charset="0"/>
                  <a:ea typeface="MS PGothic" panose="020B0600070205080204" charset="-128"/>
                </a:defRPr>
              </a:lvl4pPr>
              <a:lvl5pPr marL="2057400" indent="-228600" eaLnBrk="0" hangingPunct="0">
                <a:defRPr sz="2400">
                  <a:solidFill>
                    <a:schemeClr val="tx1"/>
                  </a:solidFill>
                  <a:latin typeface="Lucida Sans" panose="020B060203050402020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9pPr>
            </a:lstStyle>
            <a:p>
              <a:pPr eaLnBrk="1" hangingPunct="1">
                <a:spcBef>
                  <a:spcPct val="50000"/>
                </a:spcBef>
              </a:pPr>
              <a:r>
                <a:rPr lang="en-US" sz="2000" dirty="0">
                  <a:latin typeface="Calibri" panose="020F0502020204030204"/>
                  <a:cs typeface="Calibri" panose="020F0502020204030204"/>
                </a:rPr>
                <a:t>I</a:t>
              </a:r>
              <a:endParaRPr lang="en-US" sz="2000" dirty="0">
                <a:latin typeface="Calibri" panose="020F0502020204030204"/>
                <a:cs typeface="Calibri" panose="020F0502020204030204"/>
              </a:endParaRPr>
            </a:p>
          </p:txBody>
        </p:sp>
      </p:grpSp>
      <p:grpSp>
        <p:nvGrpSpPr>
          <p:cNvPr id="4" name="Group 21"/>
          <p:cNvGrpSpPr/>
          <p:nvPr/>
        </p:nvGrpSpPr>
        <p:grpSpPr bwMode="auto">
          <a:xfrm>
            <a:off x="4648200" y="3314698"/>
            <a:ext cx="4953000" cy="608409"/>
            <a:chOff x="2928" y="2784"/>
            <a:chExt cx="3120" cy="511"/>
          </a:xfrm>
        </p:grpSpPr>
        <p:sp>
          <p:nvSpPr>
            <p:cNvPr id="47117" name="Text Box 22"/>
            <p:cNvSpPr txBox="1">
              <a:spLocks noChangeArrowheads="1"/>
            </p:cNvSpPr>
            <p:nvPr/>
          </p:nvSpPr>
          <p:spPr bwMode="auto">
            <a:xfrm>
              <a:off x="5184" y="2784"/>
              <a:ext cx="864" cy="310"/>
            </a:xfrm>
            <a:prstGeom prst="rect">
              <a:avLst/>
            </a:prstGeom>
            <a:noFill/>
            <a:ln>
              <a:noFill/>
            </a:ln>
          </p:spPr>
          <p:txBody>
            <a:bodyPr>
              <a:spAutoFit/>
            </a:bodyPr>
            <a:lstStyle>
              <a:lvl1pPr eaLnBrk="0" hangingPunct="0">
                <a:defRPr sz="2400">
                  <a:solidFill>
                    <a:schemeClr val="tx1"/>
                  </a:solidFill>
                  <a:latin typeface="Lucida Sans" panose="020B0602030504020204" charset="0"/>
                  <a:ea typeface="MS PGothic" panose="020B0600070205080204" charset="-128"/>
                  <a:cs typeface="MS PGothic" panose="020B0600070205080204" charset="-128"/>
                </a:defRPr>
              </a:lvl1pPr>
              <a:lvl2pPr marL="742950" indent="-285750" eaLnBrk="0" hangingPunct="0">
                <a:defRPr sz="2400">
                  <a:solidFill>
                    <a:schemeClr val="tx1"/>
                  </a:solidFill>
                  <a:latin typeface="Lucida Sans" panose="020B0602030504020204" charset="0"/>
                  <a:ea typeface="MS PGothic" panose="020B0600070205080204" charset="-128"/>
                </a:defRPr>
              </a:lvl2pPr>
              <a:lvl3pPr marL="1143000" indent="-228600" eaLnBrk="0" hangingPunct="0">
                <a:defRPr sz="2400">
                  <a:solidFill>
                    <a:schemeClr val="tx1"/>
                  </a:solidFill>
                  <a:latin typeface="Lucida Sans" panose="020B0602030504020204" charset="0"/>
                  <a:ea typeface="MS PGothic" panose="020B0600070205080204" charset="-128"/>
                </a:defRPr>
              </a:lvl3pPr>
              <a:lvl4pPr marL="1600200" indent="-228600" eaLnBrk="0" hangingPunct="0">
                <a:defRPr sz="2400">
                  <a:solidFill>
                    <a:schemeClr val="tx1"/>
                  </a:solidFill>
                  <a:latin typeface="Lucida Sans" panose="020B0602030504020204" charset="0"/>
                  <a:ea typeface="MS PGothic" panose="020B0600070205080204" charset="-128"/>
                </a:defRPr>
              </a:lvl4pPr>
              <a:lvl5pPr marL="2057400" indent="-228600" eaLnBrk="0" hangingPunct="0">
                <a:defRPr sz="2400">
                  <a:solidFill>
                    <a:schemeClr val="tx1"/>
                  </a:solidFill>
                  <a:latin typeface="Lucida Sans" panose="020B060203050402020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9pPr>
            </a:lstStyle>
            <a:p>
              <a:pPr eaLnBrk="1" hangingPunct="1">
                <a:spcBef>
                  <a:spcPct val="50000"/>
                </a:spcBef>
              </a:pPr>
              <a:r>
                <a:rPr lang="en-US" sz="1800" dirty="0">
                  <a:solidFill>
                    <a:srgbClr val="00AB7E"/>
                  </a:solidFill>
                  <a:latin typeface="Calibri" panose="020F0502020204030204"/>
                  <a:cs typeface="Calibri" panose="020F0502020204030204"/>
                </a:rPr>
                <a:t>0.1</a:t>
              </a:r>
              <a:endParaRPr lang="en-US" sz="1800" dirty="0">
                <a:solidFill>
                  <a:srgbClr val="00AB7E"/>
                </a:solidFill>
                <a:latin typeface="Calibri" panose="020F0502020204030204"/>
                <a:cs typeface="Calibri" panose="020F0502020204030204"/>
              </a:endParaRPr>
            </a:p>
          </p:txBody>
        </p:sp>
        <p:sp>
          <p:nvSpPr>
            <p:cNvPr id="47118" name="Text Box 23"/>
            <p:cNvSpPr txBox="1">
              <a:spLocks noChangeArrowheads="1"/>
            </p:cNvSpPr>
            <p:nvPr/>
          </p:nvSpPr>
          <p:spPr bwMode="auto">
            <a:xfrm>
              <a:off x="3504" y="2784"/>
              <a:ext cx="480" cy="310"/>
            </a:xfrm>
            <a:prstGeom prst="rect">
              <a:avLst/>
            </a:prstGeom>
            <a:noFill/>
            <a:ln>
              <a:noFill/>
            </a:ln>
          </p:spPr>
          <p:txBody>
            <a:bodyPr>
              <a:spAutoFit/>
            </a:bodyPr>
            <a:lstStyle>
              <a:lvl1pPr eaLnBrk="0" hangingPunct="0">
                <a:defRPr sz="2400">
                  <a:solidFill>
                    <a:schemeClr val="tx1"/>
                  </a:solidFill>
                  <a:latin typeface="Lucida Sans" panose="020B0602030504020204" charset="0"/>
                  <a:ea typeface="MS PGothic" panose="020B0600070205080204" charset="-128"/>
                  <a:cs typeface="MS PGothic" panose="020B0600070205080204" charset="-128"/>
                </a:defRPr>
              </a:lvl1pPr>
              <a:lvl2pPr marL="742950" indent="-285750" eaLnBrk="0" hangingPunct="0">
                <a:defRPr sz="2400">
                  <a:solidFill>
                    <a:schemeClr val="tx1"/>
                  </a:solidFill>
                  <a:latin typeface="Lucida Sans" panose="020B0602030504020204" charset="0"/>
                  <a:ea typeface="MS PGothic" panose="020B0600070205080204" charset="-128"/>
                </a:defRPr>
              </a:lvl2pPr>
              <a:lvl3pPr marL="1143000" indent="-228600" eaLnBrk="0" hangingPunct="0">
                <a:defRPr sz="2400">
                  <a:solidFill>
                    <a:schemeClr val="tx1"/>
                  </a:solidFill>
                  <a:latin typeface="Lucida Sans" panose="020B0602030504020204" charset="0"/>
                  <a:ea typeface="MS PGothic" panose="020B0600070205080204" charset="-128"/>
                </a:defRPr>
              </a:lvl3pPr>
              <a:lvl4pPr marL="1600200" indent="-228600" eaLnBrk="0" hangingPunct="0">
                <a:defRPr sz="2400">
                  <a:solidFill>
                    <a:schemeClr val="tx1"/>
                  </a:solidFill>
                  <a:latin typeface="Lucida Sans" panose="020B0602030504020204" charset="0"/>
                  <a:ea typeface="MS PGothic" panose="020B0600070205080204" charset="-128"/>
                </a:defRPr>
              </a:lvl4pPr>
              <a:lvl5pPr marL="2057400" indent="-228600" eaLnBrk="0" hangingPunct="0">
                <a:defRPr sz="2400">
                  <a:solidFill>
                    <a:schemeClr val="tx1"/>
                  </a:solidFill>
                  <a:latin typeface="Lucida Sans" panose="020B060203050402020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9pPr>
            </a:lstStyle>
            <a:p>
              <a:pPr eaLnBrk="1" hangingPunct="1">
                <a:spcBef>
                  <a:spcPct val="50000"/>
                </a:spcBef>
              </a:pPr>
              <a:r>
                <a:rPr lang="en-US" sz="1800" dirty="0">
                  <a:solidFill>
                    <a:srgbClr val="00AB7E"/>
                  </a:solidFill>
                  <a:latin typeface="Calibri" panose="020F0502020204030204"/>
                  <a:cs typeface="Calibri" panose="020F0502020204030204"/>
                </a:rPr>
                <a:t>0.1</a:t>
              </a:r>
              <a:endParaRPr lang="en-US" sz="1800" dirty="0">
                <a:solidFill>
                  <a:srgbClr val="00AB7E"/>
                </a:solidFill>
                <a:latin typeface="Calibri" panose="020F0502020204030204"/>
                <a:cs typeface="Calibri" panose="020F0502020204030204"/>
              </a:endParaRPr>
            </a:p>
          </p:txBody>
        </p:sp>
        <p:sp>
          <p:nvSpPr>
            <p:cNvPr id="47119" name="Text Box 24"/>
            <p:cNvSpPr txBox="1">
              <a:spLocks noChangeArrowheads="1"/>
            </p:cNvSpPr>
            <p:nvPr/>
          </p:nvSpPr>
          <p:spPr bwMode="auto">
            <a:xfrm>
              <a:off x="4032" y="2784"/>
              <a:ext cx="576" cy="310"/>
            </a:xfrm>
            <a:prstGeom prst="rect">
              <a:avLst/>
            </a:prstGeom>
            <a:noFill/>
            <a:ln>
              <a:noFill/>
            </a:ln>
          </p:spPr>
          <p:txBody>
            <a:bodyPr>
              <a:spAutoFit/>
            </a:bodyPr>
            <a:lstStyle>
              <a:lvl1pPr eaLnBrk="0" hangingPunct="0">
                <a:defRPr sz="2400">
                  <a:solidFill>
                    <a:schemeClr val="tx1"/>
                  </a:solidFill>
                  <a:latin typeface="Lucida Sans" panose="020B0602030504020204" charset="0"/>
                  <a:ea typeface="MS PGothic" panose="020B0600070205080204" charset="-128"/>
                  <a:cs typeface="MS PGothic" panose="020B0600070205080204" charset="-128"/>
                </a:defRPr>
              </a:lvl1pPr>
              <a:lvl2pPr marL="742950" indent="-285750" eaLnBrk="0" hangingPunct="0">
                <a:defRPr sz="2400">
                  <a:solidFill>
                    <a:schemeClr val="tx1"/>
                  </a:solidFill>
                  <a:latin typeface="Lucida Sans" panose="020B0602030504020204" charset="0"/>
                  <a:ea typeface="MS PGothic" panose="020B0600070205080204" charset="-128"/>
                </a:defRPr>
              </a:lvl2pPr>
              <a:lvl3pPr marL="1143000" indent="-228600" eaLnBrk="0" hangingPunct="0">
                <a:defRPr sz="2400">
                  <a:solidFill>
                    <a:schemeClr val="tx1"/>
                  </a:solidFill>
                  <a:latin typeface="Lucida Sans" panose="020B0602030504020204" charset="0"/>
                  <a:ea typeface="MS PGothic" panose="020B0600070205080204" charset="-128"/>
                </a:defRPr>
              </a:lvl3pPr>
              <a:lvl4pPr marL="1600200" indent="-228600" eaLnBrk="0" hangingPunct="0">
                <a:defRPr sz="2400">
                  <a:solidFill>
                    <a:schemeClr val="tx1"/>
                  </a:solidFill>
                  <a:latin typeface="Lucida Sans" panose="020B0602030504020204" charset="0"/>
                  <a:ea typeface="MS PGothic" panose="020B0600070205080204" charset="-128"/>
                </a:defRPr>
              </a:lvl4pPr>
              <a:lvl5pPr marL="2057400" indent="-228600" eaLnBrk="0" hangingPunct="0">
                <a:defRPr sz="2400">
                  <a:solidFill>
                    <a:schemeClr val="tx1"/>
                  </a:solidFill>
                  <a:latin typeface="Lucida Sans" panose="020B060203050402020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9pPr>
            </a:lstStyle>
            <a:p>
              <a:pPr eaLnBrk="1" hangingPunct="1">
                <a:spcBef>
                  <a:spcPct val="50000"/>
                </a:spcBef>
              </a:pPr>
              <a:r>
                <a:rPr lang="en-US" sz="1800" dirty="0">
                  <a:solidFill>
                    <a:srgbClr val="00AB7E"/>
                  </a:solidFill>
                  <a:latin typeface="Calibri" panose="020F0502020204030204"/>
                  <a:cs typeface="Calibri" panose="020F0502020204030204"/>
                </a:rPr>
                <a:t>0.01</a:t>
              </a:r>
              <a:endParaRPr lang="en-US" sz="1800" dirty="0">
                <a:solidFill>
                  <a:srgbClr val="00AB7E"/>
                </a:solidFill>
                <a:latin typeface="Calibri" panose="020F0502020204030204"/>
                <a:cs typeface="Calibri" panose="020F0502020204030204"/>
              </a:endParaRPr>
            </a:p>
          </p:txBody>
        </p:sp>
        <p:sp>
          <p:nvSpPr>
            <p:cNvPr id="47120" name="Text Box 25"/>
            <p:cNvSpPr txBox="1">
              <a:spLocks noChangeArrowheads="1"/>
            </p:cNvSpPr>
            <p:nvPr/>
          </p:nvSpPr>
          <p:spPr bwMode="auto">
            <a:xfrm>
              <a:off x="4704" y="2784"/>
              <a:ext cx="576" cy="310"/>
            </a:xfrm>
            <a:prstGeom prst="rect">
              <a:avLst/>
            </a:prstGeom>
            <a:noFill/>
            <a:ln>
              <a:noFill/>
            </a:ln>
          </p:spPr>
          <p:txBody>
            <a:bodyPr>
              <a:spAutoFit/>
            </a:bodyPr>
            <a:lstStyle>
              <a:lvl1pPr eaLnBrk="0" hangingPunct="0">
                <a:defRPr sz="2400">
                  <a:solidFill>
                    <a:schemeClr val="tx1"/>
                  </a:solidFill>
                  <a:latin typeface="Lucida Sans" panose="020B0602030504020204" charset="0"/>
                  <a:ea typeface="MS PGothic" panose="020B0600070205080204" charset="-128"/>
                  <a:cs typeface="MS PGothic" panose="020B0600070205080204" charset="-128"/>
                </a:defRPr>
              </a:lvl1pPr>
              <a:lvl2pPr marL="742950" indent="-285750" eaLnBrk="0" hangingPunct="0">
                <a:defRPr sz="2400">
                  <a:solidFill>
                    <a:schemeClr val="tx1"/>
                  </a:solidFill>
                  <a:latin typeface="Lucida Sans" panose="020B0602030504020204" charset="0"/>
                  <a:ea typeface="MS PGothic" panose="020B0600070205080204" charset="-128"/>
                </a:defRPr>
              </a:lvl2pPr>
              <a:lvl3pPr marL="1143000" indent="-228600" eaLnBrk="0" hangingPunct="0">
                <a:defRPr sz="2400">
                  <a:solidFill>
                    <a:schemeClr val="tx1"/>
                  </a:solidFill>
                  <a:latin typeface="Lucida Sans" panose="020B0602030504020204" charset="0"/>
                  <a:ea typeface="MS PGothic" panose="020B0600070205080204" charset="-128"/>
                </a:defRPr>
              </a:lvl3pPr>
              <a:lvl4pPr marL="1600200" indent="-228600" eaLnBrk="0" hangingPunct="0">
                <a:defRPr sz="2400">
                  <a:solidFill>
                    <a:schemeClr val="tx1"/>
                  </a:solidFill>
                  <a:latin typeface="Lucida Sans" panose="020B0602030504020204" charset="0"/>
                  <a:ea typeface="MS PGothic" panose="020B0600070205080204" charset="-128"/>
                </a:defRPr>
              </a:lvl4pPr>
              <a:lvl5pPr marL="2057400" indent="-228600" eaLnBrk="0" hangingPunct="0">
                <a:defRPr sz="2400">
                  <a:solidFill>
                    <a:schemeClr val="tx1"/>
                  </a:solidFill>
                  <a:latin typeface="Lucida Sans" panose="020B060203050402020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9pPr>
            </a:lstStyle>
            <a:p>
              <a:pPr eaLnBrk="1" hangingPunct="1">
                <a:spcBef>
                  <a:spcPct val="50000"/>
                </a:spcBef>
              </a:pPr>
              <a:r>
                <a:rPr lang="en-US" sz="1800" dirty="0">
                  <a:solidFill>
                    <a:srgbClr val="00AB7E"/>
                  </a:solidFill>
                  <a:latin typeface="Calibri" panose="020F0502020204030204"/>
                  <a:cs typeface="Calibri" panose="020F0502020204030204"/>
                </a:rPr>
                <a:t>0.05</a:t>
              </a:r>
              <a:endParaRPr lang="en-US" sz="1800" dirty="0">
                <a:solidFill>
                  <a:srgbClr val="00AB7E"/>
                </a:solidFill>
                <a:latin typeface="Calibri" panose="020F0502020204030204"/>
                <a:cs typeface="Calibri" panose="020F0502020204030204"/>
              </a:endParaRPr>
            </a:p>
          </p:txBody>
        </p:sp>
        <p:sp>
          <p:nvSpPr>
            <p:cNvPr id="47121" name="Text Box 26"/>
            <p:cNvSpPr txBox="1">
              <a:spLocks noChangeArrowheads="1"/>
            </p:cNvSpPr>
            <p:nvPr/>
          </p:nvSpPr>
          <p:spPr bwMode="auto">
            <a:xfrm>
              <a:off x="2928" y="2784"/>
              <a:ext cx="480" cy="310"/>
            </a:xfrm>
            <a:prstGeom prst="rect">
              <a:avLst/>
            </a:prstGeom>
            <a:noFill/>
            <a:ln>
              <a:noFill/>
            </a:ln>
          </p:spPr>
          <p:txBody>
            <a:bodyPr>
              <a:spAutoFit/>
            </a:bodyPr>
            <a:lstStyle>
              <a:lvl1pPr eaLnBrk="0" hangingPunct="0">
                <a:defRPr sz="2400">
                  <a:solidFill>
                    <a:schemeClr val="tx1"/>
                  </a:solidFill>
                  <a:latin typeface="Lucida Sans" panose="020B0602030504020204" charset="0"/>
                  <a:ea typeface="MS PGothic" panose="020B0600070205080204" charset="-128"/>
                  <a:cs typeface="MS PGothic" panose="020B0600070205080204" charset="-128"/>
                </a:defRPr>
              </a:lvl1pPr>
              <a:lvl2pPr marL="742950" indent="-285750" eaLnBrk="0" hangingPunct="0">
                <a:defRPr sz="2400">
                  <a:solidFill>
                    <a:schemeClr val="tx1"/>
                  </a:solidFill>
                  <a:latin typeface="Lucida Sans" panose="020B0602030504020204" charset="0"/>
                  <a:ea typeface="MS PGothic" panose="020B0600070205080204" charset="-128"/>
                </a:defRPr>
              </a:lvl2pPr>
              <a:lvl3pPr marL="1143000" indent="-228600" eaLnBrk="0" hangingPunct="0">
                <a:defRPr sz="2400">
                  <a:solidFill>
                    <a:schemeClr val="tx1"/>
                  </a:solidFill>
                  <a:latin typeface="Lucida Sans" panose="020B0602030504020204" charset="0"/>
                  <a:ea typeface="MS PGothic" panose="020B0600070205080204" charset="-128"/>
                </a:defRPr>
              </a:lvl3pPr>
              <a:lvl4pPr marL="1600200" indent="-228600" eaLnBrk="0" hangingPunct="0">
                <a:defRPr sz="2400">
                  <a:solidFill>
                    <a:schemeClr val="tx1"/>
                  </a:solidFill>
                  <a:latin typeface="Lucida Sans" panose="020B0602030504020204" charset="0"/>
                  <a:ea typeface="MS PGothic" panose="020B0600070205080204" charset="-128"/>
                </a:defRPr>
              </a:lvl4pPr>
              <a:lvl5pPr marL="2057400" indent="-228600" eaLnBrk="0" hangingPunct="0">
                <a:defRPr sz="2400">
                  <a:solidFill>
                    <a:schemeClr val="tx1"/>
                  </a:solidFill>
                  <a:latin typeface="Lucida Sans" panose="020B060203050402020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9pPr>
            </a:lstStyle>
            <a:p>
              <a:pPr eaLnBrk="1" hangingPunct="1">
                <a:spcBef>
                  <a:spcPct val="50000"/>
                </a:spcBef>
              </a:pPr>
              <a:r>
                <a:rPr lang="en-US" sz="1800" dirty="0">
                  <a:solidFill>
                    <a:srgbClr val="00AB7E"/>
                  </a:solidFill>
                  <a:latin typeface="Calibri" panose="020F0502020204030204"/>
                  <a:cs typeface="Calibri" panose="020F0502020204030204"/>
                </a:rPr>
                <a:t>0.1</a:t>
              </a:r>
              <a:endParaRPr lang="en-US" sz="1800" dirty="0">
                <a:solidFill>
                  <a:srgbClr val="00AB7E"/>
                </a:solidFill>
                <a:latin typeface="Calibri" panose="020F0502020204030204"/>
                <a:cs typeface="Calibri" panose="020F0502020204030204"/>
              </a:endParaRPr>
            </a:p>
          </p:txBody>
        </p:sp>
        <p:sp>
          <p:nvSpPr>
            <p:cNvPr id="47122" name="Text Box 27"/>
            <p:cNvSpPr txBox="1">
              <a:spLocks noChangeArrowheads="1"/>
            </p:cNvSpPr>
            <p:nvPr/>
          </p:nvSpPr>
          <p:spPr bwMode="auto">
            <a:xfrm>
              <a:off x="5184" y="2985"/>
              <a:ext cx="864" cy="310"/>
            </a:xfrm>
            <a:prstGeom prst="rect">
              <a:avLst/>
            </a:prstGeom>
            <a:noFill/>
            <a:ln>
              <a:noFill/>
            </a:ln>
          </p:spPr>
          <p:txBody>
            <a:bodyPr>
              <a:spAutoFit/>
            </a:bodyPr>
            <a:lstStyle>
              <a:lvl1pPr eaLnBrk="0" hangingPunct="0">
                <a:defRPr sz="2400">
                  <a:solidFill>
                    <a:schemeClr val="tx1"/>
                  </a:solidFill>
                  <a:latin typeface="Lucida Sans" panose="020B0602030504020204" charset="0"/>
                  <a:ea typeface="MS PGothic" panose="020B0600070205080204" charset="-128"/>
                  <a:cs typeface="MS PGothic" panose="020B0600070205080204" charset="-128"/>
                </a:defRPr>
              </a:lvl1pPr>
              <a:lvl2pPr marL="742950" indent="-285750" eaLnBrk="0" hangingPunct="0">
                <a:defRPr sz="2400">
                  <a:solidFill>
                    <a:schemeClr val="tx1"/>
                  </a:solidFill>
                  <a:latin typeface="Lucida Sans" panose="020B0602030504020204" charset="0"/>
                  <a:ea typeface="MS PGothic" panose="020B0600070205080204" charset="-128"/>
                </a:defRPr>
              </a:lvl2pPr>
              <a:lvl3pPr marL="1143000" indent="-228600" eaLnBrk="0" hangingPunct="0">
                <a:defRPr sz="2400">
                  <a:solidFill>
                    <a:schemeClr val="tx1"/>
                  </a:solidFill>
                  <a:latin typeface="Lucida Sans" panose="020B0602030504020204" charset="0"/>
                  <a:ea typeface="MS PGothic" panose="020B0600070205080204" charset="-128"/>
                </a:defRPr>
              </a:lvl3pPr>
              <a:lvl4pPr marL="1600200" indent="-228600" eaLnBrk="0" hangingPunct="0">
                <a:defRPr sz="2400">
                  <a:solidFill>
                    <a:schemeClr val="tx1"/>
                  </a:solidFill>
                  <a:latin typeface="Lucida Sans" panose="020B0602030504020204" charset="0"/>
                  <a:ea typeface="MS PGothic" panose="020B0600070205080204" charset="-128"/>
                </a:defRPr>
              </a:lvl4pPr>
              <a:lvl5pPr marL="2057400" indent="-228600" eaLnBrk="0" hangingPunct="0">
                <a:defRPr sz="2400">
                  <a:solidFill>
                    <a:schemeClr val="tx1"/>
                  </a:solidFill>
                  <a:latin typeface="Lucida Sans" panose="020B060203050402020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9pPr>
            </a:lstStyle>
            <a:p>
              <a:pPr eaLnBrk="1" hangingPunct="1">
                <a:spcBef>
                  <a:spcPct val="50000"/>
                </a:spcBef>
              </a:pPr>
              <a:r>
                <a:rPr lang="en-US" sz="1800" dirty="0">
                  <a:solidFill>
                    <a:srgbClr val="FF0000"/>
                  </a:solidFill>
                  <a:latin typeface="Calibri" panose="020F0502020204030204"/>
                  <a:cs typeface="Calibri" panose="020F0502020204030204"/>
                </a:rPr>
                <a:t>0.1</a:t>
              </a:r>
              <a:endParaRPr lang="en-US" sz="1800" dirty="0">
                <a:solidFill>
                  <a:srgbClr val="FF0000"/>
                </a:solidFill>
                <a:latin typeface="Calibri" panose="020F0502020204030204"/>
                <a:cs typeface="Calibri" panose="020F0502020204030204"/>
              </a:endParaRPr>
            </a:p>
          </p:txBody>
        </p:sp>
        <p:sp>
          <p:nvSpPr>
            <p:cNvPr id="47123" name="Text Box 28"/>
            <p:cNvSpPr txBox="1">
              <a:spLocks noChangeArrowheads="1"/>
            </p:cNvSpPr>
            <p:nvPr/>
          </p:nvSpPr>
          <p:spPr bwMode="auto">
            <a:xfrm>
              <a:off x="3504" y="2985"/>
              <a:ext cx="528" cy="310"/>
            </a:xfrm>
            <a:prstGeom prst="rect">
              <a:avLst/>
            </a:prstGeom>
            <a:noFill/>
            <a:ln>
              <a:noFill/>
            </a:ln>
          </p:spPr>
          <p:txBody>
            <a:bodyPr>
              <a:spAutoFit/>
            </a:bodyPr>
            <a:lstStyle>
              <a:lvl1pPr eaLnBrk="0" hangingPunct="0">
                <a:defRPr sz="2400">
                  <a:solidFill>
                    <a:schemeClr val="tx1"/>
                  </a:solidFill>
                  <a:latin typeface="Lucida Sans" panose="020B0602030504020204" charset="0"/>
                  <a:ea typeface="MS PGothic" panose="020B0600070205080204" charset="-128"/>
                  <a:cs typeface="MS PGothic" panose="020B0600070205080204" charset="-128"/>
                </a:defRPr>
              </a:lvl1pPr>
              <a:lvl2pPr marL="742950" indent="-285750" eaLnBrk="0" hangingPunct="0">
                <a:defRPr sz="2400">
                  <a:solidFill>
                    <a:schemeClr val="tx1"/>
                  </a:solidFill>
                  <a:latin typeface="Lucida Sans" panose="020B0602030504020204" charset="0"/>
                  <a:ea typeface="MS PGothic" panose="020B0600070205080204" charset="-128"/>
                </a:defRPr>
              </a:lvl2pPr>
              <a:lvl3pPr marL="1143000" indent="-228600" eaLnBrk="0" hangingPunct="0">
                <a:defRPr sz="2400">
                  <a:solidFill>
                    <a:schemeClr val="tx1"/>
                  </a:solidFill>
                  <a:latin typeface="Lucida Sans" panose="020B0602030504020204" charset="0"/>
                  <a:ea typeface="MS PGothic" panose="020B0600070205080204" charset="-128"/>
                </a:defRPr>
              </a:lvl3pPr>
              <a:lvl4pPr marL="1600200" indent="-228600" eaLnBrk="0" hangingPunct="0">
                <a:defRPr sz="2400">
                  <a:solidFill>
                    <a:schemeClr val="tx1"/>
                  </a:solidFill>
                  <a:latin typeface="Lucida Sans" panose="020B0602030504020204" charset="0"/>
                  <a:ea typeface="MS PGothic" panose="020B0600070205080204" charset="-128"/>
                </a:defRPr>
              </a:lvl4pPr>
              <a:lvl5pPr marL="2057400" indent="-228600" eaLnBrk="0" hangingPunct="0">
                <a:defRPr sz="2400">
                  <a:solidFill>
                    <a:schemeClr val="tx1"/>
                  </a:solidFill>
                  <a:latin typeface="Lucida Sans" panose="020B060203050402020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9pPr>
            </a:lstStyle>
            <a:p>
              <a:pPr eaLnBrk="1" hangingPunct="1">
                <a:spcBef>
                  <a:spcPct val="50000"/>
                </a:spcBef>
              </a:pPr>
              <a:r>
                <a:rPr lang="en-US" sz="1800" dirty="0">
                  <a:solidFill>
                    <a:srgbClr val="FF0000"/>
                  </a:solidFill>
                  <a:latin typeface="Calibri" panose="020F0502020204030204"/>
                  <a:cs typeface="Calibri" panose="020F0502020204030204"/>
                </a:rPr>
                <a:t>0.001</a:t>
              </a:r>
              <a:endParaRPr lang="en-US" sz="1800" dirty="0">
                <a:solidFill>
                  <a:srgbClr val="FF0000"/>
                </a:solidFill>
                <a:latin typeface="Calibri" panose="020F0502020204030204"/>
                <a:cs typeface="Calibri" panose="020F0502020204030204"/>
              </a:endParaRPr>
            </a:p>
          </p:txBody>
        </p:sp>
        <p:sp>
          <p:nvSpPr>
            <p:cNvPr id="47124" name="Text Box 29"/>
            <p:cNvSpPr txBox="1">
              <a:spLocks noChangeArrowheads="1"/>
            </p:cNvSpPr>
            <p:nvPr/>
          </p:nvSpPr>
          <p:spPr bwMode="auto">
            <a:xfrm>
              <a:off x="4032" y="2985"/>
              <a:ext cx="576" cy="310"/>
            </a:xfrm>
            <a:prstGeom prst="rect">
              <a:avLst/>
            </a:prstGeom>
            <a:noFill/>
            <a:ln>
              <a:noFill/>
            </a:ln>
          </p:spPr>
          <p:txBody>
            <a:bodyPr>
              <a:spAutoFit/>
            </a:bodyPr>
            <a:lstStyle>
              <a:lvl1pPr eaLnBrk="0" hangingPunct="0">
                <a:defRPr sz="2400">
                  <a:solidFill>
                    <a:schemeClr val="tx1"/>
                  </a:solidFill>
                  <a:latin typeface="Lucida Sans" panose="020B0602030504020204" charset="0"/>
                  <a:ea typeface="MS PGothic" panose="020B0600070205080204" charset="-128"/>
                  <a:cs typeface="MS PGothic" panose="020B0600070205080204" charset="-128"/>
                </a:defRPr>
              </a:lvl1pPr>
              <a:lvl2pPr marL="742950" indent="-285750" eaLnBrk="0" hangingPunct="0">
                <a:defRPr sz="2400">
                  <a:solidFill>
                    <a:schemeClr val="tx1"/>
                  </a:solidFill>
                  <a:latin typeface="Lucida Sans" panose="020B0602030504020204" charset="0"/>
                  <a:ea typeface="MS PGothic" panose="020B0600070205080204" charset="-128"/>
                </a:defRPr>
              </a:lvl2pPr>
              <a:lvl3pPr marL="1143000" indent="-228600" eaLnBrk="0" hangingPunct="0">
                <a:defRPr sz="2400">
                  <a:solidFill>
                    <a:schemeClr val="tx1"/>
                  </a:solidFill>
                  <a:latin typeface="Lucida Sans" panose="020B0602030504020204" charset="0"/>
                  <a:ea typeface="MS PGothic" panose="020B0600070205080204" charset="-128"/>
                </a:defRPr>
              </a:lvl3pPr>
              <a:lvl4pPr marL="1600200" indent="-228600" eaLnBrk="0" hangingPunct="0">
                <a:defRPr sz="2400">
                  <a:solidFill>
                    <a:schemeClr val="tx1"/>
                  </a:solidFill>
                  <a:latin typeface="Lucida Sans" panose="020B0602030504020204" charset="0"/>
                  <a:ea typeface="MS PGothic" panose="020B0600070205080204" charset="-128"/>
                </a:defRPr>
              </a:lvl4pPr>
              <a:lvl5pPr marL="2057400" indent="-228600" eaLnBrk="0" hangingPunct="0">
                <a:defRPr sz="2400">
                  <a:solidFill>
                    <a:schemeClr val="tx1"/>
                  </a:solidFill>
                  <a:latin typeface="Lucida Sans" panose="020B060203050402020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9pPr>
            </a:lstStyle>
            <a:p>
              <a:pPr eaLnBrk="1" hangingPunct="1">
                <a:spcBef>
                  <a:spcPct val="50000"/>
                </a:spcBef>
              </a:pPr>
              <a:r>
                <a:rPr lang="en-US" sz="1800" dirty="0">
                  <a:solidFill>
                    <a:srgbClr val="FF0000"/>
                  </a:solidFill>
                  <a:latin typeface="Calibri" panose="020F0502020204030204"/>
                  <a:cs typeface="Calibri" panose="020F0502020204030204"/>
                </a:rPr>
                <a:t>0.01</a:t>
              </a:r>
              <a:endParaRPr lang="en-US" sz="1800" dirty="0">
                <a:solidFill>
                  <a:srgbClr val="FF0000"/>
                </a:solidFill>
                <a:latin typeface="Calibri" panose="020F0502020204030204"/>
                <a:cs typeface="Calibri" panose="020F0502020204030204"/>
              </a:endParaRPr>
            </a:p>
          </p:txBody>
        </p:sp>
        <p:sp>
          <p:nvSpPr>
            <p:cNvPr id="47125" name="Text Box 30"/>
            <p:cNvSpPr txBox="1">
              <a:spLocks noChangeArrowheads="1"/>
            </p:cNvSpPr>
            <p:nvPr/>
          </p:nvSpPr>
          <p:spPr bwMode="auto">
            <a:xfrm>
              <a:off x="4704" y="2985"/>
              <a:ext cx="576" cy="310"/>
            </a:xfrm>
            <a:prstGeom prst="rect">
              <a:avLst/>
            </a:prstGeom>
            <a:noFill/>
            <a:ln>
              <a:noFill/>
            </a:ln>
          </p:spPr>
          <p:txBody>
            <a:bodyPr>
              <a:spAutoFit/>
            </a:bodyPr>
            <a:lstStyle>
              <a:lvl1pPr eaLnBrk="0" hangingPunct="0">
                <a:defRPr sz="2400">
                  <a:solidFill>
                    <a:schemeClr val="tx1"/>
                  </a:solidFill>
                  <a:latin typeface="Lucida Sans" panose="020B0602030504020204" charset="0"/>
                  <a:ea typeface="MS PGothic" panose="020B0600070205080204" charset="-128"/>
                  <a:cs typeface="MS PGothic" panose="020B0600070205080204" charset="-128"/>
                </a:defRPr>
              </a:lvl1pPr>
              <a:lvl2pPr marL="742950" indent="-285750" eaLnBrk="0" hangingPunct="0">
                <a:defRPr sz="2400">
                  <a:solidFill>
                    <a:schemeClr val="tx1"/>
                  </a:solidFill>
                  <a:latin typeface="Lucida Sans" panose="020B0602030504020204" charset="0"/>
                  <a:ea typeface="MS PGothic" panose="020B0600070205080204" charset="-128"/>
                </a:defRPr>
              </a:lvl2pPr>
              <a:lvl3pPr marL="1143000" indent="-228600" eaLnBrk="0" hangingPunct="0">
                <a:defRPr sz="2400">
                  <a:solidFill>
                    <a:schemeClr val="tx1"/>
                  </a:solidFill>
                  <a:latin typeface="Lucida Sans" panose="020B0602030504020204" charset="0"/>
                  <a:ea typeface="MS PGothic" panose="020B0600070205080204" charset="-128"/>
                </a:defRPr>
              </a:lvl3pPr>
              <a:lvl4pPr marL="1600200" indent="-228600" eaLnBrk="0" hangingPunct="0">
                <a:defRPr sz="2400">
                  <a:solidFill>
                    <a:schemeClr val="tx1"/>
                  </a:solidFill>
                  <a:latin typeface="Lucida Sans" panose="020B0602030504020204" charset="0"/>
                  <a:ea typeface="MS PGothic" panose="020B0600070205080204" charset="-128"/>
                </a:defRPr>
              </a:lvl4pPr>
              <a:lvl5pPr marL="2057400" indent="-228600" eaLnBrk="0" hangingPunct="0">
                <a:defRPr sz="2400">
                  <a:solidFill>
                    <a:schemeClr val="tx1"/>
                  </a:solidFill>
                  <a:latin typeface="Lucida Sans" panose="020B060203050402020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9pPr>
            </a:lstStyle>
            <a:p>
              <a:pPr eaLnBrk="1" hangingPunct="1">
                <a:spcBef>
                  <a:spcPct val="50000"/>
                </a:spcBef>
              </a:pPr>
              <a:r>
                <a:rPr lang="en-US" sz="1800" dirty="0">
                  <a:solidFill>
                    <a:srgbClr val="FF0000"/>
                  </a:solidFill>
                  <a:latin typeface="Calibri" panose="020F0502020204030204"/>
                  <a:cs typeface="Calibri" panose="020F0502020204030204"/>
                </a:rPr>
                <a:t>0.005</a:t>
              </a:r>
              <a:endParaRPr lang="en-US" sz="1800" dirty="0">
                <a:solidFill>
                  <a:srgbClr val="FF0000"/>
                </a:solidFill>
                <a:latin typeface="Calibri" panose="020F0502020204030204"/>
                <a:cs typeface="Calibri" panose="020F0502020204030204"/>
              </a:endParaRPr>
            </a:p>
          </p:txBody>
        </p:sp>
        <p:sp>
          <p:nvSpPr>
            <p:cNvPr id="47126" name="Text Box 31"/>
            <p:cNvSpPr txBox="1">
              <a:spLocks noChangeArrowheads="1"/>
            </p:cNvSpPr>
            <p:nvPr/>
          </p:nvSpPr>
          <p:spPr bwMode="auto">
            <a:xfrm>
              <a:off x="2928" y="2985"/>
              <a:ext cx="480" cy="310"/>
            </a:xfrm>
            <a:prstGeom prst="rect">
              <a:avLst/>
            </a:prstGeom>
            <a:noFill/>
            <a:ln>
              <a:noFill/>
            </a:ln>
          </p:spPr>
          <p:txBody>
            <a:bodyPr>
              <a:spAutoFit/>
            </a:bodyPr>
            <a:lstStyle>
              <a:lvl1pPr eaLnBrk="0" hangingPunct="0">
                <a:defRPr sz="2400">
                  <a:solidFill>
                    <a:schemeClr val="tx1"/>
                  </a:solidFill>
                  <a:latin typeface="Lucida Sans" panose="020B0602030504020204" charset="0"/>
                  <a:ea typeface="MS PGothic" panose="020B0600070205080204" charset="-128"/>
                  <a:cs typeface="MS PGothic" panose="020B0600070205080204" charset="-128"/>
                </a:defRPr>
              </a:lvl1pPr>
              <a:lvl2pPr marL="742950" indent="-285750" eaLnBrk="0" hangingPunct="0">
                <a:defRPr sz="2400">
                  <a:solidFill>
                    <a:schemeClr val="tx1"/>
                  </a:solidFill>
                  <a:latin typeface="Lucida Sans" panose="020B0602030504020204" charset="0"/>
                  <a:ea typeface="MS PGothic" panose="020B0600070205080204" charset="-128"/>
                </a:defRPr>
              </a:lvl2pPr>
              <a:lvl3pPr marL="1143000" indent="-228600" eaLnBrk="0" hangingPunct="0">
                <a:defRPr sz="2400">
                  <a:solidFill>
                    <a:schemeClr val="tx1"/>
                  </a:solidFill>
                  <a:latin typeface="Lucida Sans" panose="020B0602030504020204" charset="0"/>
                  <a:ea typeface="MS PGothic" panose="020B0600070205080204" charset="-128"/>
                </a:defRPr>
              </a:lvl3pPr>
              <a:lvl4pPr marL="1600200" indent="-228600" eaLnBrk="0" hangingPunct="0">
                <a:defRPr sz="2400">
                  <a:solidFill>
                    <a:schemeClr val="tx1"/>
                  </a:solidFill>
                  <a:latin typeface="Lucida Sans" panose="020B0602030504020204" charset="0"/>
                  <a:ea typeface="MS PGothic" panose="020B0600070205080204" charset="-128"/>
                </a:defRPr>
              </a:lvl4pPr>
              <a:lvl5pPr marL="2057400" indent="-228600" eaLnBrk="0" hangingPunct="0">
                <a:defRPr sz="2400">
                  <a:solidFill>
                    <a:schemeClr val="tx1"/>
                  </a:solidFill>
                  <a:latin typeface="Lucida Sans" panose="020B060203050402020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9pPr>
            </a:lstStyle>
            <a:p>
              <a:pPr eaLnBrk="1" hangingPunct="1">
                <a:spcBef>
                  <a:spcPct val="50000"/>
                </a:spcBef>
              </a:pPr>
              <a:r>
                <a:rPr lang="en-US" sz="1800" dirty="0">
                  <a:solidFill>
                    <a:srgbClr val="FF0000"/>
                  </a:solidFill>
                  <a:latin typeface="Calibri" panose="020F0502020204030204"/>
                  <a:cs typeface="Calibri" panose="020F0502020204030204"/>
                </a:rPr>
                <a:t>0.2</a:t>
              </a:r>
              <a:endParaRPr lang="en-US" sz="1800" dirty="0">
                <a:solidFill>
                  <a:srgbClr val="FF0000"/>
                </a:solidFill>
                <a:latin typeface="Calibri" panose="020F0502020204030204"/>
                <a:cs typeface="Calibri" panose="020F0502020204030204"/>
              </a:endParaRPr>
            </a:p>
          </p:txBody>
        </p:sp>
      </p:grpSp>
      <p:sp>
        <p:nvSpPr>
          <p:cNvPr id="754720" name="Text Box 32"/>
          <p:cNvSpPr txBox="1">
            <a:spLocks noChangeArrowheads="1"/>
          </p:cNvSpPr>
          <p:nvPr/>
        </p:nvSpPr>
        <p:spPr bwMode="auto">
          <a:xfrm>
            <a:off x="5410200" y="4286250"/>
            <a:ext cx="2895600" cy="461665"/>
          </a:xfrm>
          <a:prstGeom prst="rect">
            <a:avLst/>
          </a:prstGeom>
          <a:noFill/>
          <a:ln>
            <a:noFill/>
          </a:ln>
        </p:spPr>
        <p:txBody>
          <a:bodyPr wrap="square">
            <a:spAutoFit/>
          </a:bodyPr>
          <a:lstStyle>
            <a:lvl1pPr eaLnBrk="0" hangingPunct="0">
              <a:defRPr sz="2400">
                <a:solidFill>
                  <a:schemeClr val="tx1"/>
                </a:solidFill>
                <a:latin typeface="Lucida Sans" panose="020B0602030504020204" charset="0"/>
                <a:ea typeface="MS PGothic" panose="020B0600070205080204" charset="-128"/>
                <a:cs typeface="MS PGothic" panose="020B0600070205080204" charset="-128"/>
              </a:defRPr>
            </a:lvl1pPr>
            <a:lvl2pPr marL="742950" indent="-285750" eaLnBrk="0" hangingPunct="0">
              <a:defRPr sz="2400">
                <a:solidFill>
                  <a:schemeClr val="tx1"/>
                </a:solidFill>
                <a:latin typeface="Lucida Sans" panose="020B0602030504020204" charset="0"/>
                <a:ea typeface="MS PGothic" panose="020B0600070205080204" charset="-128"/>
              </a:defRPr>
            </a:lvl2pPr>
            <a:lvl3pPr marL="1143000" indent="-228600" eaLnBrk="0" hangingPunct="0">
              <a:defRPr sz="2400">
                <a:solidFill>
                  <a:schemeClr val="tx1"/>
                </a:solidFill>
                <a:latin typeface="Lucida Sans" panose="020B0602030504020204" charset="0"/>
                <a:ea typeface="MS PGothic" panose="020B0600070205080204" charset="-128"/>
              </a:defRPr>
            </a:lvl3pPr>
            <a:lvl4pPr marL="1600200" indent="-228600" eaLnBrk="0" hangingPunct="0">
              <a:defRPr sz="2400">
                <a:solidFill>
                  <a:schemeClr val="tx1"/>
                </a:solidFill>
                <a:latin typeface="Lucida Sans" panose="020B0602030504020204" charset="0"/>
                <a:ea typeface="MS PGothic" panose="020B0600070205080204" charset="-128"/>
              </a:defRPr>
            </a:lvl4pPr>
            <a:lvl5pPr marL="2057400" indent="-228600" eaLnBrk="0" hangingPunct="0">
              <a:defRPr sz="2400">
                <a:solidFill>
                  <a:schemeClr val="tx1"/>
                </a:solidFill>
                <a:latin typeface="Lucida Sans" panose="020B060203050402020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9pPr>
          </a:lstStyle>
          <a:p>
            <a:pPr eaLnBrk="1" hangingPunct="1">
              <a:spcBef>
                <a:spcPct val="50000"/>
              </a:spcBef>
            </a:pPr>
            <a:r>
              <a:rPr lang="en-US" dirty="0">
                <a:latin typeface="Calibri" panose="020F0502020204030204"/>
                <a:cs typeface="Calibri" panose="020F0502020204030204"/>
              </a:rPr>
              <a:t>P(</a:t>
            </a:r>
            <a:r>
              <a:rPr lang="en-US" dirty="0" err="1">
                <a:latin typeface="Calibri" panose="020F0502020204030204"/>
                <a:cs typeface="Calibri" panose="020F0502020204030204"/>
              </a:rPr>
              <a:t>s|</a:t>
            </a:r>
            <a:r>
              <a:rPr lang="en-US" dirty="0" err="1">
                <a:solidFill>
                  <a:srgbClr val="008000"/>
                </a:solidFill>
                <a:latin typeface="Calibri" panose="020F0502020204030204"/>
                <a:cs typeface="Calibri" panose="020F0502020204030204"/>
              </a:rPr>
              <a:t>pos</a:t>
            </a:r>
            <a:r>
              <a:rPr lang="en-US" dirty="0">
                <a:latin typeface="Calibri" panose="020F0502020204030204"/>
                <a:cs typeface="Calibri" panose="020F0502020204030204"/>
              </a:rPr>
              <a:t>)  &gt;  P(</a:t>
            </a:r>
            <a:r>
              <a:rPr lang="en-US" dirty="0" err="1">
                <a:latin typeface="Calibri" panose="020F0502020204030204"/>
                <a:cs typeface="Calibri" panose="020F0502020204030204"/>
              </a:rPr>
              <a:t>s|</a:t>
            </a:r>
            <a:r>
              <a:rPr lang="en-US" dirty="0" err="1">
                <a:solidFill>
                  <a:srgbClr val="FF0000"/>
                </a:solidFill>
                <a:latin typeface="Calibri" panose="020F0502020204030204"/>
                <a:cs typeface="Calibri" panose="020F0502020204030204"/>
              </a:rPr>
              <a:t>neg</a:t>
            </a:r>
            <a:r>
              <a:rPr lang="en-US" dirty="0">
                <a:latin typeface="Calibri" panose="020F0502020204030204"/>
                <a:cs typeface="Calibri" panose="020F0502020204030204"/>
              </a:rPr>
              <a:t>)</a:t>
            </a:r>
            <a:endParaRPr lang="en-US" dirty="0">
              <a:latin typeface="Calibri" panose="020F0502020204030204"/>
              <a:cs typeface="Calibri" panose="020F0502020204030204"/>
            </a:endParaRPr>
          </a:p>
        </p:txBody>
      </p:sp>
      <p:sp>
        <p:nvSpPr>
          <p:cNvPr id="47115" name="Text Box 33"/>
          <p:cNvSpPr txBox="1">
            <a:spLocks noChangeArrowheads="1"/>
          </p:cNvSpPr>
          <p:nvPr/>
        </p:nvSpPr>
        <p:spPr bwMode="auto">
          <a:xfrm>
            <a:off x="2574925" y="2513410"/>
            <a:ext cx="1545565" cy="2375009"/>
          </a:xfrm>
          <a:prstGeom prst="rect">
            <a:avLst/>
          </a:prstGeom>
          <a:noFill/>
          <a:ln>
            <a:noFill/>
          </a:ln>
        </p:spPr>
        <p:txBody>
          <a:bodyPr wrap="none">
            <a:spAutoFit/>
          </a:bodyPr>
          <a:lstStyle>
            <a:lvl1pPr eaLnBrk="0" hangingPunct="0">
              <a:defRPr sz="2400">
                <a:solidFill>
                  <a:schemeClr val="tx1"/>
                </a:solidFill>
                <a:latin typeface="Lucida Sans" panose="020B0602030504020204" charset="0"/>
                <a:ea typeface="MS PGothic" panose="020B0600070205080204" charset="-128"/>
                <a:cs typeface="MS PGothic" panose="020B0600070205080204" charset="-128"/>
              </a:defRPr>
            </a:lvl1pPr>
            <a:lvl2pPr marL="742950" indent="-285750" eaLnBrk="0" hangingPunct="0">
              <a:defRPr sz="2400">
                <a:solidFill>
                  <a:schemeClr val="tx1"/>
                </a:solidFill>
                <a:latin typeface="Lucida Sans" panose="020B0602030504020204" charset="0"/>
                <a:ea typeface="MS PGothic" panose="020B0600070205080204" charset="-128"/>
              </a:defRPr>
            </a:lvl2pPr>
            <a:lvl3pPr marL="1143000" indent="-228600" eaLnBrk="0" hangingPunct="0">
              <a:defRPr sz="2400">
                <a:solidFill>
                  <a:schemeClr val="tx1"/>
                </a:solidFill>
                <a:latin typeface="Lucida Sans" panose="020B0602030504020204" charset="0"/>
                <a:ea typeface="MS PGothic" panose="020B0600070205080204" charset="-128"/>
              </a:defRPr>
            </a:lvl3pPr>
            <a:lvl4pPr marL="1600200" indent="-228600" eaLnBrk="0" hangingPunct="0">
              <a:defRPr sz="2400">
                <a:solidFill>
                  <a:schemeClr val="tx1"/>
                </a:solidFill>
                <a:latin typeface="Lucida Sans" panose="020B0602030504020204" charset="0"/>
                <a:ea typeface="MS PGothic" panose="020B0600070205080204" charset="-128"/>
              </a:defRPr>
            </a:lvl4pPr>
            <a:lvl5pPr marL="2057400" indent="-228600" eaLnBrk="0" hangingPunct="0">
              <a:defRPr sz="2400">
                <a:solidFill>
                  <a:schemeClr val="tx1"/>
                </a:solidFill>
                <a:latin typeface="Lucida Sans" panose="020B060203050402020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9pPr>
          </a:lstStyle>
          <a:p>
            <a:pPr eaLnBrk="1" hangingPunct="1">
              <a:lnSpc>
                <a:spcPct val="150000"/>
              </a:lnSpc>
            </a:pPr>
            <a:r>
              <a:rPr lang="en-US" sz="2000" dirty="0">
                <a:solidFill>
                  <a:schemeClr val="hlink"/>
                </a:solidFill>
                <a:latin typeface="Calibri" panose="020F0502020204030204"/>
                <a:cs typeface="Calibri" panose="020F0502020204030204"/>
              </a:rPr>
              <a:t>0.2	I</a:t>
            </a:r>
            <a:endParaRPr lang="en-US" sz="2000" dirty="0">
              <a:solidFill>
                <a:schemeClr val="hlink"/>
              </a:solidFill>
              <a:latin typeface="Calibri" panose="020F0502020204030204"/>
              <a:cs typeface="Calibri" panose="020F0502020204030204"/>
            </a:endParaRPr>
          </a:p>
          <a:p>
            <a:pPr eaLnBrk="1" hangingPunct="1">
              <a:lnSpc>
                <a:spcPct val="150000"/>
              </a:lnSpc>
            </a:pPr>
            <a:r>
              <a:rPr lang="en-US" sz="2000" dirty="0">
                <a:solidFill>
                  <a:schemeClr val="hlink"/>
                </a:solidFill>
                <a:latin typeface="Calibri" panose="020F0502020204030204"/>
                <a:cs typeface="Calibri" panose="020F0502020204030204"/>
              </a:rPr>
              <a:t>0.001	love</a:t>
            </a:r>
            <a:endParaRPr lang="en-US" sz="2000" dirty="0">
              <a:solidFill>
                <a:schemeClr val="hlink"/>
              </a:solidFill>
              <a:latin typeface="Calibri" panose="020F0502020204030204"/>
              <a:cs typeface="Calibri" panose="020F0502020204030204"/>
            </a:endParaRPr>
          </a:p>
          <a:p>
            <a:pPr eaLnBrk="1" hangingPunct="1">
              <a:lnSpc>
                <a:spcPct val="150000"/>
              </a:lnSpc>
            </a:pPr>
            <a:r>
              <a:rPr lang="en-US" sz="2000" dirty="0">
                <a:solidFill>
                  <a:schemeClr val="hlink"/>
                </a:solidFill>
                <a:latin typeface="Calibri" panose="020F0502020204030204"/>
                <a:cs typeface="Calibri" panose="020F0502020204030204"/>
              </a:rPr>
              <a:t>0.01	this</a:t>
            </a:r>
            <a:endParaRPr lang="en-US" sz="2000" dirty="0">
              <a:solidFill>
                <a:schemeClr val="hlink"/>
              </a:solidFill>
              <a:latin typeface="Calibri" panose="020F0502020204030204"/>
              <a:cs typeface="Calibri" panose="020F0502020204030204"/>
            </a:endParaRPr>
          </a:p>
          <a:p>
            <a:pPr eaLnBrk="1" hangingPunct="1">
              <a:lnSpc>
                <a:spcPct val="150000"/>
              </a:lnSpc>
            </a:pPr>
            <a:r>
              <a:rPr lang="en-US" sz="2000" dirty="0">
                <a:solidFill>
                  <a:schemeClr val="hlink"/>
                </a:solidFill>
                <a:latin typeface="Calibri" panose="020F0502020204030204"/>
                <a:cs typeface="Calibri" panose="020F0502020204030204"/>
              </a:rPr>
              <a:t>0.005	fun</a:t>
            </a:r>
            <a:endParaRPr lang="en-US" sz="2000" dirty="0">
              <a:solidFill>
                <a:schemeClr val="hlink"/>
              </a:solidFill>
              <a:latin typeface="Calibri" panose="020F0502020204030204"/>
              <a:cs typeface="Calibri" panose="020F0502020204030204"/>
            </a:endParaRPr>
          </a:p>
          <a:p>
            <a:pPr eaLnBrk="1" hangingPunct="1">
              <a:lnSpc>
                <a:spcPct val="150000"/>
              </a:lnSpc>
            </a:pPr>
            <a:r>
              <a:rPr lang="en-US" sz="2000" dirty="0">
                <a:solidFill>
                  <a:schemeClr val="hlink"/>
                </a:solidFill>
                <a:latin typeface="Calibri" panose="020F0502020204030204"/>
                <a:cs typeface="Calibri" panose="020F0502020204030204"/>
              </a:rPr>
              <a:t>0.1	film</a:t>
            </a:r>
            <a:endParaRPr lang="en-US" sz="2000" dirty="0">
              <a:solidFill>
                <a:schemeClr val="hlink"/>
              </a:solidFill>
              <a:latin typeface="Calibri" panose="020F0502020204030204"/>
              <a:cs typeface="Calibri" panose="020F0502020204030204"/>
            </a:endParaRPr>
          </a:p>
        </p:txBody>
      </p:sp>
      <p:sp>
        <p:nvSpPr>
          <p:cNvPr id="47116" name="TextBox 34"/>
          <p:cNvSpPr txBox="1">
            <a:spLocks noChangeArrowheads="1"/>
          </p:cNvSpPr>
          <p:nvPr/>
        </p:nvSpPr>
        <p:spPr bwMode="auto">
          <a:xfrm>
            <a:off x="7620001" y="-67479"/>
            <a:ext cx="1228321" cy="338554"/>
          </a:xfrm>
          <a:prstGeom prst="rect">
            <a:avLst/>
          </a:prstGeom>
          <a:noFill/>
          <a:ln>
            <a:noFill/>
          </a:ln>
        </p:spPr>
        <p:txBody>
          <a:bodyPr wrap="none" anchor="ctr">
            <a:spAutoFit/>
          </a:bodyPr>
          <a:lstStyle>
            <a:lvl1pPr eaLnBrk="0" hangingPunct="0">
              <a:defRPr sz="2400">
                <a:solidFill>
                  <a:schemeClr val="tx1"/>
                </a:solidFill>
                <a:latin typeface="Lucida Sans" panose="020B0602030504020204" charset="0"/>
                <a:ea typeface="MS PGothic" panose="020B0600070205080204" charset="-128"/>
                <a:cs typeface="MS PGothic" panose="020B0600070205080204" charset="-128"/>
              </a:defRPr>
            </a:lvl1pPr>
            <a:lvl2pPr marL="742950" indent="-285750" eaLnBrk="0" hangingPunct="0">
              <a:defRPr sz="2400">
                <a:solidFill>
                  <a:schemeClr val="tx1"/>
                </a:solidFill>
                <a:latin typeface="Lucida Sans" panose="020B0602030504020204" charset="0"/>
                <a:ea typeface="MS PGothic" panose="020B0600070205080204" charset="-128"/>
              </a:defRPr>
            </a:lvl2pPr>
            <a:lvl3pPr marL="1143000" indent="-228600" eaLnBrk="0" hangingPunct="0">
              <a:defRPr sz="2400">
                <a:solidFill>
                  <a:schemeClr val="tx1"/>
                </a:solidFill>
                <a:latin typeface="Lucida Sans" panose="020B0602030504020204" charset="0"/>
                <a:ea typeface="MS PGothic" panose="020B0600070205080204" charset="-128"/>
              </a:defRPr>
            </a:lvl3pPr>
            <a:lvl4pPr marL="1600200" indent="-228600" eaLnBrk="0" hangingPunct="0">
              <a:defRPr sz="2400">
                <a:solidFill>
                  <a:schemeClr val="tx1"/>
                </a:solidFill>
                <a:latin typeface="Lucida Sans" panose="020B0602030504020204" charset="0"/>
                <a:ea typeface="MS PGothic" panose="020B0600070205080204" charset="-128"/>
              </a:defRPr>
            </a:lvl4pPr>
            <a:lvl5pPr marL="2057400" indent="-228600" eaLnBrk="0" hangingPunct="0">
              <a:defRPr sz="2400">
                <a:solidFill>
                  <a:schemeClr val="tx1"/>
                </a:solidFill>
                <a:latin typeface="Lucida Sans" panose="020B060203050402020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9pPr>
          </a:lstStyle>
          <a:p>
            <a:pPr eaLnBrk="1" hangingPunct="1"/>
            <a:r>
              <a:rPr lang="en-US" sz="1600">
                <a:solidFill>
                  <a:srgbClr val="FBFCFF"/>
                </a:solidFill>
              </a:rPr>
              <a:t>Sec.13.2.1</a:t>
            </a:r>
            <a:endParaRPr lang="en-US" sz="1600">
              <a:solidFill>
                <a:srgbClr val="FBFCFF"/>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7547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4720" grpId="0" autoUpdateAnimBg="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ctrTitle"/>
          </p:nvPr>
        </p:nvSpPr>
        <p:spPr>
          <a:xfrm>
            <a:off x="3962400" y="133350"/>
            <a:ext cx="4800600" cy="1905000"/>
          </a:xfrm>
        </p:spPr>
        <p:txBody>
          <a:bodyPr/>
          <a:lstStyle/>
          <a:p>
            <a:r>
              <a:rPr lang="en-US" sz="4000">
                <a:latin typeface="Calibri (Headings)"/>
                <a:cs typeface="Calibri (Headings)"/>
              </a:rPr>
              <a:t>Text Classification and Na</a:t>
            </a:r>
            <a:r>
              <a:rPr lang="fr-FR" sz="4000">
                <a:latin typeface="Calibri (Headings)"/>
                <a:cs typeface="Calibri (Headings)"/>
              </a:rPr>
              <a:t>ï</a:t>
            </a:r>
            <a:r>
              <a:rPr lang="en-US" sz="4000">
                <a:latin typeface="Calibri (Headings)"/>
                <a:cs typeface="Calibri (Headings)"/>
              </a:rPr>
              <a:t>ve Bayes</a:t>
            </a:r>
            <a:endParaRPr lang="en-US" sz="4000" dirty="0">
              <a:latin typeface="Calibri (Headings)"/>
              <a:ea typeface="MS PGothic" panose="020B0600070205080204" charset="-128"/>
              <a:cs typeface="Calibri (Headings)"/>
            </a:endParaRPr>
          </a:p>
        </p:txBody>
      </p:sp>
      <p:sp>
        <p:nvSpPr>
          <p:cNvPr id="16387" name="Rectangle 6"/>
          <p:cNvSpPr>
            <a:spLocks noGrp="1" noChangeArrowheads="1"/>
          </p:cNvSpPr>
          <p:nvPr>
            <p:ph type="subTitle" idx="1"/>
          </p:nvPr>
        </p:nvSpPr>
        <p:spPr/>
        <p:txBody>
          <a:bodyPr/>
          <a:lstStyle/>
          <a:p>
            <a:pPr eaLnBrk="1" hangingPunct="1">
              <a:buFont typeface="Times" charset="0"/>
              <a:buNone/>
            </a:pPr>
            <a:r>
              <a:rPr lang="en-US" sz="3600" dirty="0">
                <a:solidFill>
                  <a:srgbClr val="A4001D"/>
                </a:solidFill>
                <a:latin typeface="Calibri" panose="020F0502020204030204"/>
                <a:ea typeface="MS PGothic" panose="020B0600070205080204" charset="-128"/>
                <a:cs typeface="Calibri" panose="020F0502020204030204"/>
              </a:rPr>
              <a:t>Na</a:t>
            </a:r>
            <a:r>
              <a:rPr lang="fr-FR" sz="3600" dirty="0" err="1">
                <a:solidFill>
                  <a:srgbClr val="A4001D"/>
                </a:solidFill>
                <a:latin typeface="Calibri" panose="020F0502020204030204"/>
                <a:ea typeface="MS PGothic" panose="020B0600070205080204" charset="-128"/>
                <a:cs typeface="Calibri" panose="020F0502020204030204"/>
              </a:rPr>
              <a:t>ï</a:t>
            </a:r>
            <a:r>
              <a:rPr lang="en-US" sz="3600" dirty="0" err="1">
                <a:solidFill>
                  <a:srgbClr val="A4001D"/>
                </a:solidFill>
                <a:latin typeface="Calibri" panose="020F0502020204030204"/>
                <a:ea typeface="MS PGothic" panose="020B0600070205080204" charset="-128"/>
                <a:cs typeface="Calibri" panose="020F0502020204030204"/>
              </a:rPr>
              <a:t>ve</a:t>
            </a:r>
            <a:r>
              <a:rPr lang="en-US" sz="3600" dirty="0">
                <a:solidFill>
                  <a:srgbClr val="A4001D"/>
                </a:solidFill>
                <a:latin typeface="Calibri" panose="020F0502020204030204"/>
                <a:ea typeface="MS PGothic" panose="020B0600070205080204" charset="-128"/>
                <a:cs typeface="Calibri" panose="020F0502020204030204"/>
              </a:rPr>
              <a:t> Bayes: Relationship to Language Modeling</a:t>
            </a:r>
            <a:endParaRPr lang="en-US" sz="3600" dirty="0">
              <a:solidFill>
                <a:srgbClr val="A4001D"/>
              </a:solidFill>
              <a:latin typeface="Calibri" panose="020F0502020204030204"/>
              <a:ea typeface="MS PGothic" panose="020B0600070205080204" charset="-128"/>
              <a:cs typeface="Calibri" panose="020F0502020204030204"/>
            </a:endParaRPr>
          </a:p>
        </p:txBody>
      </p:sp>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sz="3600" dirty="0"/>
              <a:t>Text Classification</a:t>
            </a:r>
            <a:endParaRPr lang="en-US" sz="3600" dirty="0"/>
          </a:p>
        </p:txBody>
      </p:sp>
      <p:sp>
        <p:nvSpPr>
          <p:cNvPr id="23555" name="Rectangle 3"/>
          <p:cNvSpPr>
            <a:spLocks noGrp="1" noChangeArrowheads="1"/>
          </p:cNvSpPr>
          <p:nvPr>
            <p:ph idx="1"/>
          </p:nvPr>
        </p:nvSpPr>
        <p:spPr/>
        <p:txBody>
          <a:bodyPr>
            <a:normAutofit/>
          </a:bodyPr>
          <a:lstStyle/>
          <a:p>
            <a:r>
              <a:rPr lang="en-US" sz="2800" dirty="0">
                <a:latin typeface="Calibri" panose="020F0502020204030204" pitchFamily="34" charset="0"/>
              </a:rPr>
              <a:t>Assigning subject categories, topics, or genres</a:t>
            </a:r>
            <a:endParaRPr lang="en-US" sz="2800" dirty="0">
              <a:latin typeface="Calibri" panose="020F0502020204030204" pitchFamily="34" charset="0"/>
            </a:endParaRPr>
          </a:p>
          <a:p>
            <a:r>
              <a:rPr lang="en-US" sz="2800" dirty="0">
                <a:latin typeface="Calibri" panose="020F0502020204030204" pitchFamily="34" charset="0"/>
              </a:rPr>
              <a:t>Spam detection</a:t>
            </a:r>
            <a:endParaRPr lang="en-US" sz="2800" dirty="0">
              <a:latin typeface="Calibri" panose="020F0502020204030204" pitchFamily="34" charset="0"/>
            </a:endParaRPr>
          </a:p>
          <a:p>
            <a:r>
              <a:rPr lang="en-US" sz="2800" dirty="0">
                <a:latin typeface="Calibri" panose="020F0502020204030204" pitchFamily="34" charset="0"/>
              </a:rPr>
              <a:t>Authorship identification (who wrote this?)</a:t>
            </a:r>
            <a:endParaRPr lang="en-US" sz="2800" dirty="0">
              <a:latin typeface="Calibri" panose="020F0502020204030204" pitchFamily="34" charset="0"/>
            </a:endParaRPr>
          </a:p>
          <a:p>
            <a:r>
              <a:rPr lang="en-US" sz="2800" dirty="0">
                <a:latin typeface="Calibri" panose="020F0502020204030204" pitchFamily="34" charset="0"/>
              </a:rPr>
              <a:t>Language Identification (is this Portuguese?)</a:t>
            </a:r>
            <a:endParaRPr lang="en-US" sz="2800" dirty="0">
              <a:latin typeface="Calibri" panose="020F0502020204030204" pitchFamily="34" charset="0"/>
            </a:endParaRPr>
          </a:p>
          <a:p>
            <a:r>
              <a:rPr lang="en-US" sz="2800" dirty="0">
                <a:latin typeface="Calibri" panose="020F0502020204030204" pitchFamily="34" charset="0"/>
              </a:rPr>
              <a:t>Sentiment analysis</a:t>
            </a:r>
            <a:endParaRPr lang="en-US" sz="2800" dirty="0">
              <a:latin typeface="Calibri" panose="020F0502020204030204" pitchFamily="34" charset="0"/>
            </a:endParaRPr>
          </a:p>
          <a:p>
            <a:r>
              <a:rPr lang="en-US" sz="2800" dirty="0">
                <a:latin typeface="Calibri" panose="020F0502020204030204" pitchFamily="34" charset="0"/>
              </a:rPr>
              <a:t>…</a:t>
            </a:r>
            <a:endParaRPr lang="en-US" sz="2800" dirty="0">
              <a:latin typeface="Calibri" panose="020F0502020204030204" pitchFamily="34" charset="0"/>
            </a:endParaRPr>
          </a:p>
        </p:txBody>
      </p:sp>
    </p:spTree>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title"/>
          </p:nvPr>
        </p:nvSpPr>
        <p:spPr/>
        <p:txBody>
          <a:bodyPr>
            <a:noAutofit/>
          </a:bodyPr>
          <a:lstStyle/>
          <a:p>
            <a:r>
              <a:rPr lang="en-US" sz="3400">
                <a:latin typeface="Calibri (Headings)"/>
                <a:cs typeface="Calibri (Headings)"/>
              </a:rPr>
              <a:t>Text Classification and Na</a:t>
            </a:r>
            <a:r>
              <a:rPr lang="fr-FR" sz="3400">
                <a:latin typeface="Calibri (Headings)"/>
                <a:cs typeface="Calibri (Headings)"/>
              </a:rPr>
              <a:t>i</a:t>
            </a:r>
            <a:r>
              <a:rPr lang="en-US" sz="3400" err="1">
                <a:latin typeface="Calibri (Headings)"/>
                <a:cs typeface="Calibri (Headings)"/>
              </a:rPr>
              <a:t>ve</a:t>
            </a:r>
            <a:r>
              <a:rPr lang="en-US" sz="3400">
                <a:latin typeface="Calibri (Headings)"/>
                <a:cs typeface="Calibri (Headings)"/>
              </a:rPr>
              <a:t> Bayes</a:t>
            </a:r>
            <a:endParaRPr lang="en-US" sz="3400">
              <a:latin typeface="Calibri (Headings)"/>
              <a:ea typeface="MS PGothic" panose="020B0600070205080204" charset="-128"/>
              <a:cs typeface="Calibri (Headings)"/>
            </a:endParaRPr>
          </a:p>
        </p:txBody>
      </p:sp>
      <p:sp>
        <p:nvSpPr>
          <p:cNvPr id="16387" name="Rectangle 6"/>
          <p:cNvSpPr>
            <a:spLocks noGrp="1" noChangeArrowheads="1"/>
          </p:cNvSpPr>
          <p:nvPr>
            <p:ph idx="1"/>
          </p:nvPr>
        </p:nvSpPr>
        <p:spPr>
          <a:xfrm>
            <a:off x="3505200" y="188594"/>
            <a:ext cx="5009393" cy="3943350"/>
          </a:xfrm>
        </p:spPr>
        <p:txBody>
          <a:bodyPr>
            <a:normAutofit/>
          </a:bodyPr>
          <a:lstStyle/>
          <a:p>
            <a:pPr eaLnBrk="1" hangingPunct="1">
              <a:buFont typeface="Times" charset="0"/>
              <a:buNone/>
            </a:pPr>
            <a:r>
              <a:rPr lang="en-US" sz="3600" dirty="0">
                <a:solidFill>
                  <a:srgbClr val="A4001D"/>
                </a:solidFill>
                <a:latin typeface="Calibri" panose="020F0502020204030204"/>
                <a:ea typeface="MS PGothic" panose="020B0600070205080204" charset="-128"/>
                <a:cs typeface="Calibri" panose="020F0502020204030204"/>
              </a:rPr>
              <a:t>Precision, Recall, and F1</a:t>
            </a:r>
            <a:endParaRPr lang="en-US" sz="3600" dirty="0">
              <a:solidFill>
                <a:srgbClr val="A4001D"/>
              </a:solidFill>
              <a:latin typeface="Calibri" panose="020F0502020204030204"/>
              <a:ea typeface="MS PGothic" panose="020B0600070205080204" charset="-128"/>
              <a:cs typeface="Calibri" panose="020F0502020204030204"/>
            </a:endParaRPr>
          </a:p>
        </p:txBody>
      </p:sp>
    </p:spTree>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0100" y="361950"/>
            <a:ext cx="7962900" cy="680397"/>
          </a:xfrm>
        </p:spPr>
        <p:txBody>
          <a:bodyPr>
            <a:normAutofit fontScale="90000"/>
          </a:bodyPr>
          <a:lstStyle/>
          <a:p>
            <a:r>
              <a:rPr lang="en-US" dirty="0"/>
              <a:t>Evaluating Classifiers: How well does our classifier work?</a:t>
            </a:r>
            <a:endParaRPr lang="en-US" dirty="0"/>
          </a:p>
        </p:txBody>
      </p:sp>
      <p:sp>
        <p:nvSpPr>
          <p:cNvPr id="3" name="Content Placeholder 2"/>
          <p:cNvSpPr>
            <a:spLocks noGrp="1"/>
          </p:cNvSpPr>
          <p:nvPr>
            <p:ph idx="1"/>
          </p:nvPr>
        </p:nvSpPr>
        <p:spPr>
          <a:xfrm>
            <a:off x="659130" y="1200150"/>
            <a:ext cx="8244840" cy="3601720"/>
          </a:xfrm>
        </p:spPr>
        <p:txBody>
          <a:bodyPr>
            <a:normAutofit/>
          </a:bodyPr>
          <a:lstStyle/>
          <a:p>
            <a:pPr marL="0" indent="0">
              <a:buNone/>
            </a:pPr>
            <a:r>
              <a:rPr lang="en-US" sz="2600" dirty="0"/>
              <a:t>Let's first address binary classifiers:</a:t>
            </a:r>
            <a:endParaRPr lang="en-US" sz="2600" dirty="0"/>
          </a:p>
          <a:p>
            <a:pPr marL="576580" lvl="1" indent="-179705">
              <a:buFont typeface="Arial" panose="020B0604020202020204" pitchFamily="34" charset="0"/>
              <a:buChar char="•"/>
            </a:pPr>
            <a:r>
              <a:rPr lang="en-US" sz="2600" dirty="0"/>
              <a:t>Is this email spam? </a:t>
            </a:r>
            <a:endParaRPr lang="en-US" sz="2600" dirty="0"/>
          </a:p>
          <a:p>
            <a:pPr marL="508000" lvl="2" indent="0">
              <a:buNone/>
            </a:pPr>
            <a:r>
              <a:rPr lang="en-US" sz="1900" dirty="0">
                <a:solidFill>
                  <a:srgbClr val="0200FF"/>
                </a:solidFill>
              </a:rPr>
              <a:t>spam (+)</a:t>
            </a:r>
            <a:r>
              <a:rPr lang="en-US" sz="1900" dirty="0"/>
              <a:t>     or   </a:t>
            </a:r>
            <a:r>
              <a:rPr lang="en-US" sz="1900" dirty="0">
                <a:solidFill>
                  <a:srgbClr val="0200FF"/>
                </a:solidFill>
              </a:rPr>
              <a:t>not spam (-)</a:t>
            </a:r>
            <a:endParaRPr lang="en-US" sz="1900" dirty="0">
              <a:solidFill>
                <a:srgbClr val="0200FF"/>
              </a:solidFill>
            </a:endParaRPr>
          </a:p>
          <a:p>
            <a:pPr marL="576580" lvl="1" indent="-179705">
              <a:buFont typeface="Arial" panose="020B0604020202020204" pitchFamily="34" charset="0"/>
              <a:buChar char="•"/>
            </a:pPr>
            <a:r>
              <a:rPr lang="en-US" sz="2600" dirty="0"/>
              <a:t>Is this post about Delicious Pie Company? </a:t>
            </a:r>
            <a:endParaRPr lang="en-US" sz="2600" dirty="0"/>
          </a:p>
          <a:p>
            <a:pPr marL="508000" lvl="2" indent="0">
              <a:buNone/>
            </a:pPr>
            <a:r>
              <a:rPr lang="en-US" sz="1900" dirty="0">
                <a:solidFill>
                  <a:srgbClr val="0200FF"/>
                </a:solidFill>
              </a:rPr>
              <a:t>about Del. Pie Co (+)   </a:t>
            </a:r>
            <a:r>
              <a:rPr lang="en-US" sz="1900" dirty="0"/>
              <a:t>or    </a:t>
            </a:r>
            <a:r>
              <a:rPr lang="en-US" sz="1900" dirty="0">
                <a:solidFill>
                  <a:srgbClr val="0200FF"/>
                </a:solidFill>
              </a:rPr>
              <a:t>not about Del. Pie Co(-)</a:t>
            </a:r>
            <a:endParaRPr lang="en-US" sz="1900" dirty="0">
              <a:solidFill>
                <a:srgbClr val="0200FF"/>
              </a:solidFill>
            </a:endParaRPr>
          </a:p>
          <a:p>
            <a:pPr marL="0" indent="0">
              <a:buNone/>
            </a:pPr>
            <a:r>
              <a:rPr lang="en-US" sz="2600" dirty="0"/>
              <a:t>We'll need to know</a:t>
            </a:r>
            <a:endParaRPr lang="en-US" sz="2600" dirty="0"/>
          </a:p>
          <a:p>
            <a:pPr marL="911225" lvl="1" indent="-514350">
              <a:buFont typeface="+mj-lt"/>
              <a:buAutoNum type="arabicPeriod"/>
            </a:pPr>
            <a:r>
              <a:rPr lang="en-US" sz="2600" dirty="0"/>
              <a:t>What did our classifier say about each email or post?</a:t>
            </a:r>
            <a:endParaRPr lang="en-US" sz="2600" dirty="0"/>
          </a:p>
          <a:p>
            <a:pPr marL="911225" lvl="1" indent="-514350">
              <a:buFont typeface="+mj-lt"/>
              <a:buAutoNum type="arabicPeriod"/>
            </a:pPr>
            <a:r>
              <a:rPr lang="en-US" sz="2600" dirty="0"/>
              <a:t>What should our classifier have said, i.e.,  the correct answer, usually as defined by humans ("gold label")</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0100" y="361950"/>
            <a:ext cx="7962900" cy="680397"/>
          </a:xfrm>
        </p:spPr>
        <p:txBody>
          <a:bodyPr>
            <a:normAutofit fontScale="90000"/>
          </a:bodyPr>
          <a:lstStyle/>
          <a:p>
            <a:r>
              <a:rPr lang="en-US" dirty="0"/>
              <a:t>First step in evaluation: The confusion matrix</a:t>
            </a:r>
            <a:endParaRPr lang="en-US" dirty="0"/>
          </a:p>
        </p:txBody>
      </p:sp>
      <p:sp>
        <p:nvSpPr>
          <p:cNvPr id="3" name="Content Placeholder 2"/>
          <p:cNvSpPr>
            <a:spLocks noGrp="1"/>
          </p:cNvSpPr>
          <p:nvPr>
            <p:ph idx="1"/>
          </p:nvPr>
        </p:nvSpPr>
        <p:spPr>
          <a:xfrm>
            <a:off x="659130" y="1276350"/>
            <a:ext cx="8244840" cy="3505200"/>
          </a:xfrm>
        </p:spPr>
        <p:txBody>
          <a:bodyPr>
            <a:normAutofit/>
          </a:bodyPr>
          <a:lstStyle/>
          <a:p>
            <a:endParaRPr lang="en-US" dirty="0"/>
          </a:p>
          <a:p>
            <a:endParaRPr lang="en-US" dirty="0"/>
          </a:p>
        </p:txBody>
      </p:sp>
      <p:pic>
        <p:nvPicPr>
          <p:cNvPr id="5" name="Picture 4"/>
          <p:cNvPicPr>
            <a:picLocks noChangeAspect="1"/>
          </p:cNvPicPr>
          <p:nvPr/>
        </p:nvPicPr>
        <p:blipFill>
          <a:blip r:embed="rId1"/>
          <a:srcRect/>
          <a:stretch>
            <a:fillRect/>
          </a:stretch>
        </p:blipFill>
        <p:spPr>
          <a:xfrm>
            <a:off x="533400" y="1434948"/>
            <a:ext cx="7772400" cy="2776742"/>
          </a:xfrm>
          <a:prstGeom prst="rect">
            <a:avLst/>
          </a:prstGeom>
        </p:spPr>
      </p:pic>
      <p:sp>
        <p:nvSpPr>
          <p:cNvPr id="4" name="Rectangle 3"/>
          <p:cNvSpPr/>
          <p:nvPr/>
        </p:nvSpPr>
        <p:spPr>
          <a:xfrm>
            <a:off x="2204085" y="3419856"/>
            <a:ext cx="6400800" cy="9906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5705856" y="1948399"/>
            <a:ext cx="3021330" cy="174984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0100" y="361950"/>
            <a:ext cx="7962900" cy="680397"/>
          </a:xfrm>
        </p:spPr>
        <p:txBody>
          <a:bodyPr>
            <a:normAutofit/>
          </a:bodyPr>
          <a:lstStyle/>
          <a:p>
            <a:r>
              <a:rPr lang="en-US" dirty="0"/>
              <a:t>Accuracy on the confusion matrix</a:t>
            </a:r>
            <a:endParaRPr lang="en-US" dirty="0"/>
          </a:p>
        </p:txBody>
      </p:sp>
      <p:sp>
        <p:nvSpPr>
          <p:cNvPr id="3" name="Content Placeholder 2"/>
          <p:cNvSpPr>
            <a:spLocks noGrp="1"/>
          </p:cNvSpPr>
          <p:nvPr>
            <p:ph idx="1"/>
          </p:nvPr>
        </p:nvSpPr>
        <p:spPr>
          <a:xfrm>
            <a:off x="659130" y="1276350"/>
            <a:ext cx="8244840" cy="3505200"/>
          </a:xfrm>
        </p:spPr>
        <p:txBody>
          <a:bodyPr>
            <a:normAutofit/>
          </a:bodyPr>
          <a:lstStyle/>
          <a:p>
            <a:endParaRPr lang="en-US" dirty="0"/>
          </a:p>
          <a:p>
            <a:endParaRPr lang="en-US" dirty="0"/>
          </a:p>
        </p:txBody>
      </p:sp>
      <p:pic>
        <p:nvPicPr>
          <p:cNvPr id="5" name="Picture 4"/>
          <p:cNvPicPr>
            <a:picLocks noChangeAspect="1"/>
          </p:cNvPicPr>
          <p:nvPr/>
        </p:nvPicPr>
        <p:blipFill>
          <a:blip r:embed="rId1"/>
          <a:srcRect/>
          <a:stretch>
            <a:fillRect/>
          </a:stretch>
        </p:blipFill>
        <p:spPr>
          <a:xfrm>
            <a:off x="533400" y="1434948"/>
            <a:ext cx="7772400" cy="2776742"/>
          </a:xfrm>
          <a:prstGeom prst="rect">
            <a:avLst/>
          </a:prstGeom>
        </p:spPr>
      </p:pic>
      <p:sp>
        <p:nvSpPr>
          <p:cNvPr id="4" name="Rectangle 3"/>
          <p:cNvSpPr/>
          <p:nvPr/>
        </p:nvSpPr>
        <p:spPr>
          <a:xfrm>
            <a:off x="2204085" y="3419856"/>
            <a:ext cx="3501771" cy="9906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5705856" y="1948399"/>
            <a:ext cx="3021330" cy="147145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0100" y="361950"/>
            <a:ext cx="7962900" cy="680397"/>
          </a:xfrm>
        </p:spPr>
        <p:txBody>
          <a:bodyPr>
            <a:normAutofit/>
          </a:bodyPr>
          <a:lstStyle/>
          <a:p>
            <a:r>
              <a:rPr lang="en-US" dirty="0"/>
              <a:t>Why don't we use accuracy?</a:t>
            </a:r>
            <a:endParaRPr lang="en-US" dirty="0"/>
          </a:p>
        </p:txBody>
      </p:sp>
      <p:sp>
        <p:nvSpPr>
          <p:cNvPr id="3" name="Content Placeholder 2"/>
          <p:cNvSpPr>
            <a:spLocks noGrp="1"/>
          </p:cNvSpPr>
          <p:nvPr>
            <p:ph idx="1"/>
          </p:nvPr>
        </p:nvSpPr>
        <p:spPr>
          <a:xfrm>
            <a:off x="659130" y="1200150"/>
            <a:ext cx="8244840" cy="3406140"/>
          </a:xfrm>
        </p:spPr>
        <p:txBody>
          <a:bodyPr>
            <a:normAutofit/>
          </a:bodyPr>
          <a:lstStyle/>
          <a:p>
            <a:pPr marL="0" indent="0">
              <a:buNone/>
            </a:pPr>
            <a:r>
              <a:rPr lang="en-US" sz="2600" dirty="0"/>
              <a:t>Accuracy doesn't work well when we're dealing with uncommon or imbalanced classes</a:t>
            </a:r>
            <a:endParaRPr lang="en-US" sz="2600" dirty="0"/>
          </a:p>
          <a:p>
            <a:pPr marL="0" indent="0">
              <a:buNone/>
            </a:pPr>
            <a:r>
              <a:rPr lang="en-US" sz="2600" dirty="0"/>
              <a:t>Suppose we look at 1,000,000 social media posts to find Delicious Pie-lovers (or haters)</a:t>
            </a:r>
            <a:endParaRPr lang="en-US" sz="2600" dirty="0"/>
          </a:p>
          <a:p>
            <a:pPr lvl="1">
              <a:buFont typeface="Arial" panose="020B0604020202020204" pitchFamily="34" charset="0"/>
              <a:buChar char="•"/>
            </a:pPr>
            <a:r>
              <a:rPr lang="en-US" sz="2200" dirty="0"/>
              <a:t>100 of them talk about our pie</a:t>
            </a:r>
            <a:endParaRPr lang="en-US" sz="2200" dirty="0"/>
          </a:p>
          <a:p>
            <a:pPr lvl="1">
              <a:buFont typeface="Arial" panose="020B0604020202020204" pitchFamily="34" charset="0"/>
              <a:buChar char="•"/>
            </a:pPr>
            <a:r>
              <a:rPr lang="en-US" sz="2200" dirty="0"/>
              <a:t>999,900 are posts about something unrelated</a:t>
            </a:r>
            <a:endParaRPr lang="en-US" sz="2200" dirty="0"/>
          </a:p>
          <a:p>
            <a:pPr marL="0" indent="0">
              <a:buNone/>
            </a:pPr>
            <a:r>
              <a:rPr lang="en-US" sz="2600" dirty="0"/>
              <a:t>Imagine the following simple classifier</a:t>
            </a:r>
            <a:endParaRPr lang="en-US" sz="2600" dirty="0"/>
          </a:p>
          <a:p>
            <a:pPr marL="0" indent="0">
              <a:buNone/>
            </a:pPr>
            <a:r>
              <a:rPr lang="en-US" sz="2600" dirty="0"/>
              <a:t>	</a:t>
            </a:r>
            <a:r>
              <a:rPr lang="en-US" sz="2600" dirty="0">
                <a:solidFill>
                  <a:srgbClr val="0200FF"/>
                </a:solidFill>
              </a:rPr>
              <a:t>Every post is "not about pie"</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0100" y="361950"/>
            <a:ext cx="7962900" cy="680397"/>
          </a:xfrm>
        </p:spPr>
        <p:txBody>
          <a:bodyPr>
            <a:normAutofit/>
          </a:bodyPr>
          <a:lstStyle/>
          <a:p>
            <a:r>
              <a:rPr lang="en-US" dirty="0"/>
              <a:t>Accuracy re: pie posts</a:t>
            </a:r>
            <a:endParaRPr lang="en-US" dirty="0"/>
          </a:p>
        </p:txBody>
      </p:sp>
      <p:sp>
        <p:nvSpPr>
          <p:cNvPr id="3" name="Content Placeholder 2"/>
          <p:cNvSpPr>
            <a:spLocks noGrp="1"/>
          </p:cNvSpPr>
          <p:nvPr>
            <p:ph idx="1"/>
          </p:nvPr>
        </p:nvSpPr>
        <p:spPr>
          <a:xfrm>
            <a:off x="659130" y="1276350"/>
            <a:ext cx="8244840" cy="3505200"/>
          </a:xfrm>
        </p:spPr>
        <p:txBody>
          <a:bodyPr>
            <a:normAutofit/>
          </a:bodyPr>
          <a:lstStyle/>
          <a:p>
            <a:endParaRPr lang="en-US" dirty="0"/>
          </a:p>
          <a:p>
            <a:endParaRPr lang="en-US" dirty="0"/>
          </a:p>
        </p:txBody>
      </p:sp>
      <p:pic>
        <p:nvPicPr>
          <p:cNvPr id="5" name="Picture 4"/>
          <p:cNvPicPr>
            <a:picLocks noChangeAspect="1"/>
          </p:cNvPicPr>
          <p:nvPr/>
        </p:nvPicPr>
        <p:blipFill>
          <a:blip r:embed="rId1"/>
          <a:srcRect/>
          <a:stretch>
            <a:fillRect/>
          </a:stretch>
        </p:blipFill>
        <p:spPr>
          <a:xfrm>
            <a:off x="533400" y="1434948"/>
            <a:ext cx="7772400" cy="2776742"/>
          </a:xfrm>
          <a:prstGeom prst="rect">
            <a:avLst/>
          </a:prstGeom>
        </p:spPr>
      </p:pic>
      <p:sp>
        <p:nvSpPr>
          <p:cNvPr id="4" name="Rectangle 3"/>
          <p:cNvSpPr/>
          <p:nvPr/>
        </p:nvSpPr>
        <p:spPr>
          <a:xfrm>
            <a:off x="2204085" y="3419856"/>
            <a:ext cx="3501771" cy="9906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5705856" y="1948399"/>
            <a:ext cx="3021330" cy="147145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5271401" y="708252"/>
            <a:ext cx="3872599" cy="369332"/>
          </a:xfrm>
          <a:prstGeom prst="rect">
            <a:avLst/>
          </a:prstGeom>
          <a:noFill/>
        </p:spPr>
        <p:txBody>
          <a:bodyPr wrap="none" rtlCol="0">
            <a:spAutoFit/>
          </a:bodyPr>
          <a:lstStyle/>
          <a:p>
            <a:r>
              <a:rPr lang="en-US" sz="1800" dirty="0">
                <a:latin typeface="Calibri" panose="020F0502020204030204" pitchFamily="34" charset="0"/>
                <a:cs typeface="Calibri" panose="020F0502020204030204" pitchFamily="34" charset="0"/>
              </a:rPr>
              <a:t>100 posts are about pie; 999,900 aren't</a:t>
            </a:r>
            <a:endParaRPr lang="en-US" sz="1800" dirty="0">
              <a:latin typeface="Calibri" panose="020F0502020204030204" pitchFamily="34" charset="0"/>
              <a:cs typeface="Calibri" panose="020F0502020204030204" pitchFamily="34" charset="0"/>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0100" y="361950"/>
            <a:ext cx="7962900" cy="680397"/>
          </a:xfrm>
        </p:spPr>
        <p:txBody>
          <a:bodyPr>
            <a:normAutofit/>
          </a:bodyPr>
          <a:lstStyle/>
          <a:p>
            <a:r>
              <a:rPr lang="en-US" dirty="0"/>
              <a:t>Why don't we use accuracy?</a:t>
            </a:r>
            <a:endParaRPr lang="en-US" dirty="0"/>
          </a:p>
        </p:txBody>
      </p:sp>
      <p:sp>
        <p:nvSpPr>
          <p:cNvPr id="3" name="Content Placeholder 2"/>
          <p:cNvSpPr>
            <a:spLocks noGrp="1"/>
          </p:cNvSpPr>
          <p:nvPr>
            <p:ph idx="1"/>
          </p:nvPr>
        </p:nvSpPr>
        <p:spPr>
          <a:xfrm>
            <a:off x="659130" y="1200150"/>
            <a:ext cx="8244840" cy="3622675"/>
          </a:xfrm>
        </p:spPr>
        <p:txBody>
          <a:bodyPr>
            <a:normAutofit/>
          </a:bodyPr>
          <a:lstStyle/>
          <a:p>
            <a:pPr marL="0" indent="0">
              <a:buNone/>
            </a:pPr>
            <a:r>
              <a:rPr lang="en-US" sz="2600" dirty="0"/>
              <a:t>Accuracy of our "nothing is pie" classifier</a:t>
            </a:r>
            <a:endParaRPr lang="en-US" sz="2600" dirty="0"/>
          </a:p>
          <a:p>
            <a:pPr marL="0" indent="0">
              <a:buNone/>
            </a:pPr>
            <a:r>
              <a:rPr lang="en-US" sz="2600" dirty="0"/>
              <a:t>	</a:t>
            </a:r>
            <a:r>
              <a:rPr lang="en-US" sz="2600" dirty="0">
                <a:latin typeface="Calibri" panose="020F0502020204030204" pitchFamily="34" charset="0"/>
                <a:cs typeface="Calibri" panose="020F0502020204030204" pitchFamily="34" charset="0"/>
              </a:rPr>
              <a:t>999,900 true negatives  and 100 false negatives</a:t>
            </a:r>
            <a:endParaRPr lang="en-US" sz="2600" dirty="0">
              <a:latin typeface="Calibri" panose="020F0502020204030204" pitchFamily="34" charset="0"/>
              <a:cs typeface="Calibri" panose="020F0502020204030204" pitchFamily="34" charset="0"/>
            </a:endParaRPr>
          </a:p>
          <a:p>
            <a:pPr marL="0" indent="0">
              <a:buNone/>
            </a:pPr>
            <a:r>
              <a:rPr lang="en-US" sz="2600" dirty="0">
                <a:effectLst/>
                <a:latin typeface="Calibri" panose="020F0502020204030204" pitchFamily="34" charset="0"/>
                <a:cs typeface="Calibri" panose="020F0502020204030204" pitchFamily="34" charset="0"/>
              </a:rPr>
              <a:t>	Accuracy is 999,900/1,000,000 = </a:t>
            </a:r>
            <a:r>
              <a:rPr lang="en-US" sz="2600" dirty="0">
                <a:solidFill>
                  <a:srgbClr val="0200FF"/>
                </a:solidFill>
                <a:effectLst/>
                <a:latin typeface="Calibri" panose="020F0502020204030204" pitchFamily="34" charset="0"/>
                <a:cs typeface="Calibri" panose="020F0502020204030204" pitchFamily="34" charset="0"/>
              </a:rPr>
              <a:t>99.99%</a:t>
            </a:r>
            <a:r>
              <a:rPr lang="en-US" sz="2600" dirty="0">
                <a:effectLst/>
                <a:latin typeface="Calibri" panose="020F0502020204030204" pitchFamily="34" charset="0"/>
                <a:cs typeface="Calibri" panose="020F0502020204030204" pitchFamily="34" charset="0"/>
              </a:rPr>
              <a:t>!</a:t>
            </a:r>
            <a:endParaRPr lang="en-US" sz="2600" dirty="0">
              <a:effectLst/>
              <a:latin typeface="Calibri" panose="020F0502020204030204" pitchFamily="34" charset="0"/>
              <a:cs typeface="Calibri" panose="020F0502020204030204" pitchFamily="34" charset="0"/>
            </a:endParaRPr>
          </a:p>
          <a:p>
            <a:pPr marL="0" indent="0">
              <a:buNone/>
            </a:pPr>
            <a:r>
              <a:rPr lang="en-US" sz="2600" dirty="0">
                <a:effectLst/>
                <a:latin typeface="Calibri" panose="020F0502020204030204" pitchFamily="34" charset="0"/>
                <a:cs typeface="Calibri" panose="020F0502020204030204" pitchFamily="34" charset="0"/>
              </a:rPr>
              <a:t>	But useless at finding pie-lovers (or haters)!!</a:t>
            </a:r>
            <a:endParaRPr lang="en-US" sz="2600" dirty="0">
              <a:effectLst/>
              <a:latin typeface="Calibri" panose="020F0502020204030204" pitchFamily="34" charset="0"/>
              <a:cs typeface="Calibri" panose="020F0502020204030204" pitchFamily="34" charset="0"/>
            </a:endParaRPr>
          </a:p>
          <a:p>
            <a:pPr marL="0" indent="0">
              <a:buNone/>
            </a:pPr>
            <a:r>
              <a:rPr lang="en-US" sz="2600" dirty="0">
                <a:effectLst/>
                <a:latin typeface="Calibri" panose="020F0502020204030204" pitchFamily="34" charset="0"/>
                <a:cs typeface="Calibri" panose="020F0502020204030204" pitchFamily="34" charset="0"/>
              </a:rPr>
              <a:t>	Which was our goal!</a:t>
            </a:r>
            <a:endParaRPr lang="en-US" sz="2600" dirty="0">
              <a:effectLst/>
              <a:latin typeface="Calibri" panose="020F0502020204030204" pitchFamily="34" charset="0"/>
              <a:cs typeface="Calibri" panose="020F0502020204030204" pitchFamily="34" charset="0"/>
            </a:endParaRPr>
          </a:p>
          <a:p>
            <a:pPr marL="0" indent="0">
              <a:buNone/>
            </a:pPr>
            <a:r>
              <a:rPr lang="en-US" sz="2600" dirty="0">
                <a:latin typeface="Calibri" panose="020F0502020204030204" pitchFamily="34" charset="0"/>
                <a:cs typeface="Calibri" panose="020F0502020204030204" pitchFamily="34" charset="0"/>
              </a:rPr>
              <a:t>Accuracy doesn't work well for unbalanced classes </a:t>
            </a:r>
            <a:endParaRPr lang="en-US" sz="2600" dirty="0">
              <a:latin typeface="Calibri" panose="020F0502020204030204" pitchFamily="34" charset="0"/>
              <a:cs typeface="Calibri" panose="020F0502020204030204" pitchFamily="34" charset="0"/>
            </a:endParaRPr>
          </a:p>
          <a:p>
            <a:pPr marL="0" indent="0">
              <a:buNone/>
            </a:pPr>
            <a:r>
              <a:rPr lang="en-US" sz="2600" dirty="0">
                <a:latin typeface="Calibri" panose="020F0502020204030204" pitchFamily="34" charset="0"/>
                <a:cs typeface="Calibri" panose="020F0502020204030204" pitchFamily="34" charset="0"/>
              </a:rPr>
              <a:t>	Most tweets are not about pie!</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0100" y="361950"/>
            <a:ext cx="7962900" cy="680397"/>
          </a:xfrm>
        </p:spPr>
        <p:txBody>
          <a:bodyPr>
            <a:normAutofit fontScale="90000"/>
          </a:bodyPr>
          <a:lstStyle/>
          <a:p>
            <a:r>
              <a:rPr lang="en-US" dirty="0"/>
              <a:t>Instead of accuracy we use precision and recall</a:t>
            </a:r>
            <a:endParaRPr lang="en-US" dirty="0"/>
          </a:p>
        </p:txBody>
      </p:sp>
      <p:pic>
        <p:nvPicPr>
          <p:cNvPr id="5" name="Picture 4"/>
          <p:cNvPicPr>
            <a:picLocks noChangeAspect="1"/>
          </p:cNvPicPr>
          <p:nvPr/>
        </p:nvPicPr>
        <p:blipFill>
          <a:blip r:embed="rId1"/>
          <a:srcRect/>
          <a:stretch>
            <a:fillRect/>
          </a:stretch>
        </p:blipFill>
        <p:spPr>
          <a:xfrm>
            <a:off x="1676399" y="1047652"/>
            <a:ext cx="6652411" cy="2376618"/>
          </a:xfrm>
          <a:prstGeom prst="rect">
            <a:avLst/>
          </a:prstGeom>
        </p:spPr>
      </p:pic>
      <p:sp>
        <p:nvSpPr>
          <p:cNvPr id="10" name="Content Placeholder 2"/>
          <p:cNvSpPr>
            <a:spLocks noGrp="1"/>
          </p:cNvSpPr>
          <p:nvPr>
            <p:ph idx="1"/>
          </p:nvPr>
        </p:nvSpPr>
        <p:spPr>
          <a:xfrm>
            <a:off x="659130" y="3638550"/>
            <a:ext cx="8244840" cy="990600"/>
          </a:xfrm>
        </p:spPr>
        <p:txBody>
          <a:bodyPr>
            <a:normAutofit/>
          </a:bodyPr>
          <a:lstStyle/>
          <a:p>
            <a:pPr marL="0" indent="0">
              <a:buNone/>
            </a:pPr>
            <a:r>
              <a:rPr lang="en-US" sz="2400" b="1" dirty="0">
                <a:latin typeface="Calibri" panose="020F0502020204030204" pitchFamily="34" charset="0"/>
                <a:cs typeface="Calibri" panose="020F0502020204030204" pitchFamily="34" charset="0"/>
              </a:rPr>
              <a:t>Precision</a:t>
            </a:r>
            <a:r>
              <a:rPr lang="en-US" sz="2400" dirty="0">
                <a:latin typeface="Calibri" panose="020F0502020204030204" pitchFamily="34" charset="0"/>
                <a:cs typeface="Calibri" panose="020F0502020204030204" pitchFamily="34" charset="0"/>
              </a:rPr>
              <a:t>: % of selected items that are correct</a:t>
            </a:r>
            <a:endParaRPr lang="en-US" sz="2400" dirty="0">
              <a:latin typeface="Calibri" panose="020F0502020204030204" pitchFamily="34" charset="0"/>
              <a:cs typeface="Calibri" panose="020F0502020204030204" pitchFamily="34" charset="0"/>
            </a:endParaRPr>
          </a:p>
          <a:p>
            <a:pPr marL="0" indent="0">
              <a:buNone/>
            </a:pPr>
            <a:r>
              <a:rPr lang="en-US" sz="2400" b="1" dirty="0">
                <a:latin typeface="Calibri" panose="020F0502020204030204" pitchFamily="34" charset="0"/>
                <a:cs typeface="Calibri" panose="020F0502020204030204" pitchFamily="34" charset="0"/>
              </a:rPr>
              <a:t>Recall</a:t>
            </a:r>
            <a:r>
              <a:rPr lang="en-US" sz="2400" dirty="0">
                <a:latin typeface="Calibri" panose="020F0502020204030204" pitchFamily="34" charset="0"/>
                <a:cs typeface="Calibri" panose="020F0502020204030204" pitchFamily="34" charset="0"/>
              </a:rPr>
              <a:t>: % of correct items that are selected</a:t>
            </a:r>
            <a:endParaRPr lang="en-US" sz="2400" dirty="0">
              <a:latin typeface="Calibri" panose="020F0502020204030204" pitchFamily="34" charset="0"/>
              <a:cs typeface="Calibri" panose="020F0502020204030204" pitchFamily="34" charset="0"/>
            </a:endParaRPr>
          </a:p>
          <a:p>
            <a:endParaRPr lang="en-US" dirty="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0100" y="361950"/>
            <a:ext cx="7962900" cy="680397"/>
          </a:xfrm>
        </p:spPr>
        <p:txBody>
          <a:bodyPr>
            <a:normAutofit fontScale="90000"/>
          </a:bodyPr>
          <a:lstStyle/>
          <a:p>
            <a:r>
              <a:rPr lang="en-US" dirty="0"/>
              <a:t>Precision/Recall aren't fooled by </a:t>
            </a:r>
            <a:r>
              <a:rPr lang="en-US" dirty="0" err="1"/>
              <a:t>the"just</a:t>
            </a:r>
            <a:r>
              <a:rPr lang="en-US" dirty="0"/>
              <a:t> call everything negative" classifier!</a:t>
            </a:r>
            <a:endParaRPr lang="en-US" dirty="0"/>
          </a:p>
        </p:txBody>
      </p:sp>
      <p:sp>
        <p:nvSpPr>
          <p:cNvPr id="3" name="Content Placeholder 2"/>
          <p:cNvSpPr>
            <a:spLocks noGrp="1"/>
          </p:cNvSpPr>
          <p:nvPr>
            <p:ph idx="1"/>
          </p:nvPr>
        </p:nvSpPr>
        <p:spPr>
          <a:xfrm>
            <a:off x="659130" y="1200150"/>
            <a:ext cx="8244840" cy="3943350"/>
          </a:xfrm>
        </p:spPr>
        <p:txBody>
          <a:bodyPr>
            <a:normAutofit/>
          </a:bodyPr>
          <a:lstStyle/>
          <a:p>
            <a:pPr marL="0" indent="0">
              <a:buNone/>
            </a:pPr>
            <a:r>
              <a:rPr lang="en-US" sz="2600" dirty="0">
                <a:solidFill>
                  <a:schemeClr val="tx1"/>
                </a:solidFill>
                <a:latin typeface="Calibri" panose="020F0502020204030204" pitchFamily="34" charset="0"/>
                <a:cs typeface="Calibri" panose="020F0502020204030204" pitchFamily="34" charset="0"/>
              </a:rPr>
              <a:t>Stupid classifier: Just say no: every tweet is "not about pie"</a:t>
            </a:r>
            <a:endParaRPr lang="en-US" sz="2600" dirty="0">
              <a:solidFill>
                <a:schemeClr val="tx1"/>
              </a:solidFill>
              <a:latin typeface="Calibri" panose="020F0502020204030204" pitchFamily="34" charset="0"/>
              <a:cs typeface="Calibri" panose="020F0502020204030204" pitchFamily="34" charset="0"/>
            </a:endParaRPr>
          </a:p>
          <a:p>
            <a:pPr marL="180975" indent="-180975">
              <a:buFont typeface="Arial" panose="020B0604020202020204" pitchFamily="34" charset="0"/>
              <a:buChar char="•"/>
            </a:pPr>
            <a:r>
              <a:rPr lang="en-US" sz="2400" dirty="0">
                <a:solidFill>
                  <a:schemeClr val="tx1"/>
                </a:solidFill>
                <a:latin typeface="Calibri" panose="020F0502020204030204" pitchFamily="34" charset="0"/>
                <a:cs typeface="Calibri" panose="020F0502020204030204" pitchFamily="34" charset="0"/>
              </a:rPr>
              <a:t>100 tweets  talk about pie,   999,900 tweets don't</a:t>
            </a:r>
            <a:endParaRPr lang="en-US" sz="2400" dirty="0">
              <a:solidFill>
                <a:schemeClr val="tx1"/>
              </a:solidFill>
              <a:latin typeface="Calibri" panose="020F0502020204030204" pitchFamily="34" charset="0"/>
              <a:cs typeface="Calibri" panose="020F0502020204030204" pitchFamily="34" charset="0"/>
            </a:endParaRPr>
          </a:p>
          <a:p>
            <a:pPr marL="180975" indent="-180975">
              <a:buFont typeface="Arial" panose="020B0604020202020204" pitchFamily="34" charset="0"/>
              <a:buChar char="•"/>
            </a:pPr>
            <a:r>
              <a:rPr lang="en-US" sz="2400" dirty="0">
                <a:effectLst/>
                <a:latin typeface="Calibri" panose="020F0502020204030204" pitchFamily="34" charset="0"/>
                <a:cs typeface="Calibri" panose="020F0502020204030204" pitchFamily="34" charset="0"/>
              </a:rPr>
              <a:t>Accuracy = 999,900/1,000,000 = </a:t>
            </a:r>
            <a:r>
              <a:rPr lang="en-US" sz="2400" dirty="0">
                <a:solidFill>
                  <a:srgbClr val="0200FF"/>
                </a:solidFill>
                <a:effectLst/>
                <a:latin typeface="Calibri" panose="020F0502020204030204" pitchFamily="34" charset="0"/>
                <a:cs typeface="Calibri" panose="020F0502020204030204" pitchFamily="34" charset="0"/>
              </a:rPr>
              <a:t>99.99%</a:t>
            </a:r>
            <a:endParaRPr lang="en-US" sz="2400" dirty="0">
              <a:effectLst/>
              <a:latin typeface="Calibri" panose="020F0502020204030204" pitchFamily="34" charset="0"/>
              <a:cs typeface="Calibri" panose="020F0502020204030204" pitchFamily="34" charset="0"/>
            </a:endParaRPr>
          </a:p>
          <a:p>
            <a:pPr marL="0" indent="0">
              <a:buNone/>
            </a:pPr>
            <a:r>
              <a:rPr lang="en-US" sz="2600" dirty="0">
                <a:latin typeface="Calibri" panose="020F0502020204030204" pitchFamily="34" charset="0"/>
                <a:cs typeface="Calibri" panose="020F0502020204030204" pitchFamily="34" charset="0"/>
              </a:rPr>
              <a:t>But the Recall and Precision for this classifier are terrible:</a:t>
            </a:r>
            <a:endParaRPr lang="en-US" sz="2600" dirty="0">
              <a:effectLst/>
              <a:latin typeface="Calibri" panose="020F0502020204030204" pitchFamily="34" charset="0"/>
              <a:cs typeface="Calibri" panose="020F0502020204030204" pitchFamily="34" charset="0"/>
            </a:endParaRPr>
          </a:p>
          <a:p>
            <a:pPr marL="0" indent="0">
              <a:buNone/>
            </a:pPr>
            <a:endParaRPr lang="en-US" sz="2600" dirty="0"/>
          </a:p>
          <a:p>
            <a:pPr marL="0" indent="0">
              <a:buNone/>
            </a:pPr>
            <a:endParaRPr lang="en-US" sz="2600" dirty="0"/>
          </a:p>
          <a:p>
            <a:pPr marL="0" indent="0">
              <a:buNone/>
            </a:pPr>
            <a:endParaRPr lang="en-US" sz="1900" dirty="0"/>
          </a:p>
          <a:p>
            <a:endParaRPr lang="en-US" dirty="0"/>
          </a:p>
        </p:txBody>
      </p:sp>
      <p:pic>
        <p:nvPicPr>
          <p:cNvPr id="5" name="Picture 4"/>
          <p:cNvPicPr>
            <a:picLocks noChangeAspect="1"/>
          </p:cNvPicPr>
          <p:nvPr/>
        </p:nvPicPr>
        <p:blipFill>
          <a:blip r:embed="rId1"/>
          <a:stretch>
            <a:fillRect/>
          </a:stretch>
        </p:blipFill>
        <p:spPr>
          <a:xfrm>
            <a:off x="1295400" y="3244850"/>
            <a:ext cx="4701442" cy="698500"/>
          </a:xfrm>
          <a:prstGeom prst="rect">
            <a:avLst/>
          </a:prstGeom>
        </p:spPr>
      </p:pic>
      <p:pic>
        <p:nvPicPr>
          <p:cNvPr id="7" name="Picture 6"/>
          <p:cNvPicPr>
            <a:picLocks noChangeAspect="1"/>
          </p:cNvPicPr>
          <p:nvPr/>
        </p:nvPicPr>
        <p:blipFill>
          <a:blip r:embed="rId2"/>
          <a:stretch>
            <a:fillRect/>
          </a:stretch>
        </p:blipFill>
        <p:spPr>
          <a:xfrm>
            <a:off x="1219200" y="4171950"/>
            <a:ext cx="4470400" cy="715264"/>
          </a:xfrm>
          <a:prstGeom prst="rect">
            <a:avLst/>
          </a:prstGeom>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Rectangle 2"/>
          <p:cNvSpPr>
            <a:spLocks noGrp="1" noChangeArrowheads="1"/>
          </p:cNvSpPr>
          <p:nvPr>
            <p:ph type="title"/>
          </p:nvPr>
        </p:nvSpPr>
        <p:spPr/>
        <p:txBody>
          <a:bodyPr/>
          <a:lstStyle/>
          <a:p>
            <a:r>
              <a:rPr lang="en-US" dirty="0"/>
              <a:t>A combined measure: F1</a:t>
            </a:r>
            <a:endParaRPr lang="en-US" dirty="0"/>
          </a:p>
        </p:txBody>
      </p:sp>
      <p:sp>
        <p:nvSpPr>
          <p:cNvPr id="67586" name="Rectangle 3"/>
          <p:cNvSpPr>
            <a:spLocks noGrp="1" noChangeArrowheads="1"/>
          </p:cNvSpPr>
          <p:nvPr>
            <p:ph type="body" idx="1"/>
          </p:nvPr>
        </p:nvSpPr>
        <p:spPr/>
        <p:txBody>
          <a:bodyPr>
            <a:normAutofit/>
          </a:bodyPr>
          <a:lstStyle/>
          <a:p>
            <a:r>
              <a:rPr lang="en-US" dirty="0"/>
              <a:t>F1 is a  combination of precision and recall.</a:t>
            </a:r>
            <a:endParaRPr lang="en-US" dirty="0"/>
          </a:p>
          <a:p>
            <a:endParaRPr lang="en-US" dirty="0"/>
          </a:p>
          <a:p>
            <a:endParaRPr lang="en-US" dirty="0"/>
          </a:p>
          <a:p>
            <a:endParaRPr lang="en-US" dirty="0"/>
          </a:p>
        </p:txBody>
      </p:sp>
      <p:pic>
        <p:nvPicPr>
          <p:cNvPr id="3" name="Picture 2"/>
          <p:cNvPicPr>
            <a:picLocks noChangeAspect="1"/>
          </p:cNvPicPr>
          <p:nvPr/>
        </p:nvPicPr>
        <p:blipFill>
          <a:blip r:embed="rId1"/>
          <a:stretch>
            <a:fillRect/>
          </a:stretch>
        </p:blipFill>
        <p:spPr>
          <a:xfrm>
            <a:off x="2819400" y="2190750"/>
            <a:ext cx="2650434" cy="121920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r>
              <a:rPr lang="en-US"/>
              <a:t>Text Classification: definition</a:t>
            </a:r>
            <a:endParaRPr lang="en-US"/>
          </a:p>
        </p:txBody>
      </p:sp>
      <p:sp>
        <p:nvSpPr>
          <p:cNvPr id="24579" name="Rectangle 3"/>
          <p:cNvSpPr>
            <a:spLocks noGrp="1" noChangeArrowheads="1"/>
          </p:cNvSpPr>
          <p:nvPr>
            <p:ph idx="1"/>
          </p:nvPr>
        </p:nvSpPr>
        <p:spPr/>
        <p:txBody>
          <a:bodyPr/>
          <a:lstStyle/>
          <a:p>
            <a:r>
              <a:rPr lang="en-US" sz="3200" i="1" dirty="0">
                <a:latin typeface="Calibri" panose="020F0502020204030204" pitchFamily="34" charset="0"/>
              </a:rPr>
              <a:t>Input</a:t>
            </a:r>
            <a:r>
              <a:rPr lang="en-US" sz="3200" dirty="0">
                <a:latin typeface="Calibri" panose="020F0502020204030204" pitchFamily="34" charset="0"/>
              </a:rPr>
              <a:t>:</a:t>
            </a:r>
            <a:endParaRPr lang="en-US" sz="3200" dirty="0">
              <a:latin typeface="Calibri" panose="020F0502020204030204" pitchFamily="34" charset="0"/>
            </a:endParaRPr>
          </a:p>
          <a:p>
            <a:pPr lvl="1"/>
            <a:r>
              <a:rPr lang="en-US" sz="2800" dirty="0">
                <a:latin typeface="Calibri" panose="020F0502020204030204" pitchFamily="34" charset="0"/>
              </a:rPr>
              <a:t> a document </a:t>
            </a:r>
            <a:r>
              <a:rPr lang="en-US" sz="2800" i="1" dirty="0">
                <a:solidFill>
                  <a:srgbClr val="FF0000"/>
                </a:solidFill>
                <a:latin typeface="Calibri" panose="020F0502020204030204" pitchFamily="34" charset="0"/>
              </a:rPr>
              <a:t>d</a:t>
            </a:r>
            <a:endParaRPr lang="en-US" sz="2800" i="1" dirty="0">
              <a:solidFill>
                <a:srgbClr val="FF0000"/>
              </a:solidFill>
              <a:latin typeface="Calibri" panose="020F0502020204030204" pitchFamily="34" charset="0"/>
            </a:endParaRPr>
          </a:p>
          <a:p>
            <a:pPr lvl="1"/>
            <a:r>
              <a:rPr lang="en-US" sz="2800" i="1" dirty="0">
                <a:latin typeface="Calibri" panose="020F0502020204030204" pitchFamily="34" charset="0"/>
              </a:rPr>
              <a:t> </a:t>
            </a:r>
            <a:r>
              <a:rPr lang="en-US" sz="2800" dirty="0">
                <a:latin typeface="Calibri" panose="020F0502020204030204" pitchFamily="34" charset="0"/>
                <a:ea typeface="MS PGothic" panose="020B0600070205080204" charset="-128"/>
              </a:rPr>
              <a:t>a fixed set of classes  </a:t>
            </a:r>
            <a:r>
              <a:rPr lang="en-US" sz="2800" i="1" dirty="0">
                <a:solidFill>
                  <a:srgbClr val="FF0000"/>
                </a:solidFill>
                <a:latin typeface="Calibri" panose="020F0502020204030204" pitchFamily="34" charset="0"/>
                <a:ea typeface="MS PGothic" panose="020B0600070205080204" charset="-128"/>
              </a:rPr>
              <a:t>C </a:t>
            </a:r>
            <a:r>
              <a:rPr lang="en-US" sz="2800" dirty="0">
                <a:solidFill>
                  <a:srgbClr val="FF0000"/>
                </a:solidFill>
                <a:latin typeface="Calibri" panose="020F0502020204030204" pitchFamily="34" charset="0"/>
                <a:ea typeface="MS PGothic" panose="020B0600070205080204" charset="-128"/>
              </a:rPr>
              <a:t>=</a:t>
            </a:r>
            <a:r>
              <a:rPr lang="en-US" sz="2800" i="1" dirty="0">
                <a:solidFill>
                  <a:srgbClr val="FF0000"/>
                </a:solidFill>
                <a:latin typeface="Calibri" panose="020F0502020204030204" pitchFamily="34" charset="0"/>
                <a:ea typeface="MS PGothic" panose="020B0600070205080204" charset="-128"/>
              </a:rPr>
              <a:t> </a:t>
            </a:r>
            <a:r>
              <a:rPr lang="en-US" sz="2800" dirty="0">
                <a:solidFill>
                  <a:srgbClr val="FF0000"/>
                </a:solidFill>
                <a:latin typeface="Calibri" panose="020F0502020204030204" pitchFamily="34" charset="0"/>
                <a:ea typeface="MS PGothic" panose="020B0600070205080204" charset="-128"/>
                <a:sym typeface="Symbol" panose="05050102010706020507" charset="0"/>
              </a:rPr>
              <a:t>{</a:t>
            </a:r>
            <a:r>
              <a:rPr lang="en-US" sz="2800" i="1" dirty="0">
                <a:solidFill>
                  <a:srgbClr val="FF0000"/>
                </a:solidFill>
                <a:latin typeface="Calibri" panose="020F0502020204030204" pitchFamily="34" charset="0"/>
                <a:ea typeface="MS PGothic" panose="020B0600070205080204" charset="-128"/>
                <a:sym typeface="Symbol" panose="05050102010706020507" charset="0"/>
              </a:rPr>
              <a:t>c</a:t>
            </a:r>
            <a:r>
              <a:rPr lang="en-US" sz="2800" baseline="-25000" dirty="0">
                <a:solidFill>
                  <a:srgbClr val="FF0000"/>
                </a:solidFill>
                <a:latin typeface="Calibri" panose="020F0502020204030204" pitchFamily="34" charset="0"/>
                <a:ea typeface="MS PGothic" panose="020B0600070205080204" charset="-128"/>
                <a:sym typeface="Symbol" panose="05050102010706020507" charset="0"/>
              </a:rPr>
              <a:t>1</a:t>
            </a:r>
            <a:r>
              <a:rPr lang="en-US" sz="2800" dirty="0">
                <a:solidFill>
                  <a:srgbClr val="FF0000"/>
                </a:solidFill>
                <a:latin typeface="Calibri" panose="020F0502020204030204" pitchFamily="34" charset="0"/>
                <a:ea typeface="MS PGothic" panose="020B0600070205080204" charset="-128"/>
                <a:sym typeface="Symbol" panose="05050102010706020507" charset="0"/>
              </a:rPr>
              <a:t>, </a:t>
            </a:r>
            <a:r>
              <a:rPr lang="en-US" sz="2800" i="1" dirty="0">
                <a:solidFill>
                  <a:srgbClr val="FF0000"/>
                </a:solidFill>
                <a:latin typeface="Calibri" panose="020F0502020204030204" pitchFamily="34" charset="0"/>
                <a:ea typeface="MS PGothic" panose="020B0600070205080204" charset="-128"/>
                <a:sym typeface="Symbol" panose="05050102010706020507" charset="0"/>
              </a:rPr>
              <a:t>c</a:t>
            </a:r>
            <a:r>
              <a:rPr lang="en-US" sz="2800" baseline="-25000" dirty="0">
                <a:solidFill>
                  <a:srgbClr val="FF0000"/>
                </a:solidFill>
                <a:latin typeface="Calibri" panose="020F0502020204030204" pitchFamily="34" charset="0"/>
                <a:ea typeface="MS PGothic" panose="020B0600070205080204" charset="-128"/>
                <a:sym typeface="Symbol" panose="05050102010706020507" charset="0"/>
              </a:rPr>
              <a:t>2</a:t>
            </a:r>
            <a:r>
              <a:rPr lang="en-US" sz="2800" dirty="0">
                <a:solidFill>
                  <a:srgbClr val="FF0000"/>
                </a:solidFill>
                <a:latin typeface="Calibri" panose="020F0502020204030204" pitchFamily="34" charset="0"/>
                <a:ea typeface="MS PGothic" panose="020B0600070205080204" charset="-128"/>
                <a:sym typeface="Symbol" panose="05050102010706020507" charset="0"/>
              </a:rPr>
              <a:t>,…, </a:t>
            </a:r>
            <a:r>
              <a:rPr lang="en-US" sz="2800" i="1" dirty="0" err="1">
                <a:solidFill>
                  <a:srgbClr val="FF0000"/>
                </a:solidFill>
                <a:latin typeface="Calibri" panose="020F0502020204030204" pitchFamily="34" charset="0"/>
                <a:ea typeface="MS PGothic" panose="020B0600070205080204" charset="-128"/>
                <a:sym typeface="Symbol" panose="05050102010706020507" charset="0"/>
              </a:rPr>
              <a:t>c</a:t>
            </a:r>
            <a:r>
              <a:rPr lang="en-US" sz="2800" i="1" baseline="-25000" dirty="0" err="1">
                <a:solidFill>
                  <a:srgbClr val="FF0000"/>
                </a:solidFill>
                <a:latin typeface="Calibri" panose="020F0502020204030204" pitchFamily="34" charset="0"/>
                <a:ea typeface="MS PGothic" panose="020B0600070205080204" charset="-128"/>
                <a:sym typeface="Symbol" panose="05050102010706020507" charset="0"/>
              </a:rPr>
              <a:t>J</a:t>
            </a:r>
            <a:r>
              <a:rPr lang="en-US" sz="2800" dirty="0">
                <a:solidFill>
                  <a:srgbClr val="FF0000"/>
                </a:solidFill>
                <a:latin typeface="Calibri" panose="020F0502020204030204" pitchFamily="34" charset="0"/>
                <a:ea typeface="MS PGothic" panose="020B0600070205080204" charset="-128"/>
                <a:sym typeface="Symbol" panose="05050102010706020507" charset="0"/>
              </a:rPr>
              <a:t>}</a:t>
            </a:r>
            <a:endParaRPr lang="en-US" sz="2800" dirty="0">
              <a:solidFill>
                <a:srgbClr val="FF0000"/>
              </a:solidFill>
              <a:latin typeface="Calibri" panose="020F0502020204030204" pitchFamily="34" charset="0"/>
              <a:ea typeface="MS PGothic" panose="020B0600070205080204" charset="-128"/>
              <a:sym typeface="Symbol" panose="05050102010706020507" charset="0"/>
            </a:endParaRPr>
          </a:p>
          <a:p>
            <a:pPr lvl="1"/>
            <a:endParaRPr lang="en-US" sz="2800" i="1" dirty="0">
              <a:latin typeface="Calibri" panose="020F0502020204030204" pitchFamily="34" charset="0"/>
            </a:endParaRPr>
          </a:p>
          <a:p>
            <a:r>
              <a:rPr lang="en-US" sz="3200" i="1" dirty="0">
                <a:latin typeface="Calibri" panose="020F0502020204030204" pitchFamily="34" charset="0"/>
              </a:rPr>
              <a:t>Output</a:t>
            </a:r>
            <a:r>
              <a:rPr lang="en-US" sz="3200" dirty="0">
                <a:latin typeface="Calibri" panose="020F0502020204030204" pitchFamily="34" charset="0"/>
              </a:rPr>
              <a:t>: a predicted class </a:t>
            </a:r>
            <a:r>
              <a:rPr lang="en-US" sz="3200" i="1" dirty="0">
                <a:solidFill>
                  <a:srgbClr val="FF0000"/>
                </a:solidFill>
                <a:latin typeface="Calibri" panose="020F0502020204030204" pitchFamily="34" charset="0"/>
              </a:rPr>
              <a:t>c</a:t>
            </a:r>
            <a:r>
              <a:rPr lang="en-US" sz="3200" dirty="0">
                <a:solidFill>
                  <a:srgbClr val="FF0000"/>
                </a:solidFill>
                <a:latin typeface="Calibri" panose="020F0502020204030204" pitchFamily="34" charset="0"/>
              </a:rPr>
              <a:t> </a:t>
            </a:r>
            <a:r>
              <a:rPr lang="en-US" sz="3200" dirty="0">
                <a:solidFill>
                  <a:srgbClr val="FF0000"/>
                </a:solidFill>
                <a:latin typeface="Calibri" panose="020F0502020204030204" pitchFamily="34" charset="0"/>
                <a:ea typeface="MS PGothic" panose="020B0600070205080204" charset="-128"/>
                <a:sym typeface="Symbol" panose="05050102010706020507" charset="0"/>
              </a:rPr>
              <a:t> </a:t>
            </a:r>
            <a:r>
              <a:rPr lang="en-US" sz="3200" i="1" dirty="0">
                <a:solidFill>
                  <a:srgbClr val="FF0000"/>
                </a:solidFill>
                <a:latin typeface="Calibri" panose="020F0502020204030204" pitchFamily="34" charset="0"/>
                <a:ea typeface="MS PGothic" panose="020B0600070205080204" charset="-128"/>
                <a:sym typeface="Symbol" panose="05050102010706020507" charset="0"/>
              </a:rPr>
              <a:t>C</a:t>
            </a:r>
            <a:endParaRPr lang="en-US" sz="3200" i="1" baseline="-25000" dirty="0">
              <a:solidFill>
                <a:srgbClr val="FF0000"/>
              </a:solidFill>
              <a:latin typeface="Calibri" panose="020F0502020204030204" pitchFamily="34" charset="0"/>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Rectangle 2"/>
          <p:cNvSpPr>
            <a:spLocks noGrp="1" noChangeArrowheads="1"/>
          </p:cNvSpPr>
          <p:nvPr>
            <p:ph type="title"/>
          </p:nvPr>
        </p:nvSpPr>
        <p:spPr/>
        <p:txBody>
          <a:bodyPr>
            <a:normAutofit fontScale="90000"/>
          </a:bodyPr>
          <a:lstStyle/>
          <a:p>
            <a:r>
              <a:rPr lang="en-US" dirty="0"/>
              <a:t>F1 is a special case of the general "F-measure"</a:t>
            </a:r>
            <a:endParaRPr lang="en-US" dirty="0"/>
          </a:p>
        </p:txBody>
      </p:sp>
      <p:sp>
        <p:nvSpPr>
          <p:cNvPr id="67586" name="Rectangle 3"/>
          <p:cNvSpPr>
            <a:spLocks noGrp="1" noChangeArrowheads="1"/>
          </p:cNvSpPr>
          <p:nvPr>
            <p:ph type="body" idx="1"/>
          </p:nvPr>
        </p:nvSpPr>
        <p:spPr>
          <a:xfrm>
            <a:off x="822960" y="1200150"/>
            <a:ext cx="7940040" cy="3657600"/>
          </a:xfrm>
        </p:spPr>
        <p:txBody>
          <a:bodyPr>
            <a:normAutofit/>
          </a:bodyPr>
          <a:lstStyle/>
          <a:p>
            <a:pPr marL="0" indent="0">
              <a:buNone/>
            </a:pPr>
            <a:r>
              <a:rPr lang="en-US" dirty="0"/>
              <a:t>F-measure is the (weighted) harmonic mean of precision and recall</a:t>
            </a: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F1 is a special case of F-measure with β=1, α=½</a:t>
            </a:r>
            <a:endParaRPr lang="en-US" dirty="0"/>
          </a:p>
        </p:txBody>
      </p:sp>
      <p:pic>
        <p:nvPicPr>
          <p:cNvPr id="3" name="Picture 2"/>
          <p:cNvPicPr>
            <a:picLocks noChangeAspect="1"/>
          </p:cNvPicPr>
          <p:nvPr/>
        </p:nvPicPr>
        <p:blipFill>
          <a:blip r:embed="rId1"/>
          <a:stretch>
            <a:fillRect/>
          </a:stretch>
        </p:blipFill>
        <p:spPr>
          <a:xfrm>
            <a:off x="1143000" y="3115942"/>
            <a:ext cx="6639072" cy="740417"/>
          </a:xfrm>
          <a:prstGeom prst="rect">
            <a:avLst/>
          </a:prstGeom>
        </p:spPr>
      </p:pic>
      <p:pic>
        <p:nvPicPr>
          <p:cNvPr id="5" name="Picture 4"/>
          <p:cNvPicPr>
            <a:picLocks noChangeAspect="1"/>
          </p:cNvPicPr>
          <p:nvPr/>
        </p:nvPicPr>
        <p:blipFill>
          <a:blip r:embed="rId2"/>
          <a:stretch>
            <a:fillRect/>
          </a:stretch>
        </p:blipFill>
        <p:spPr>
          <a:xfrm>
            <a:off x="1142999" y="2114551"/>
            <a:ext cx="6425771" cy="740418"/>
          </a:xfrm>
          <a:prstGeom prst="rect">
            <a:avLst/>
          </a:prstGeom>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Suppose we have more than 2 classes?</a:t>
            </a:r>
            <a:endParaRPr lang="en-US" dirty="0"/>
          </a:p>
        </p:txBody>
      </p:sp>
      <p:sp>
        <p:nvSpPr>
          <p:cNvPr id="3" name="Content Placeholder 2"/>
          <p:cNvSpPr>
            <a:spLocks noGrp="1"/>
          </p:cNvSpPr>
          <p:nvPr>
            <p:ph idx="1"/>
          </p:nvPr>
        </p:nvSpPr>
        <p:spPr>
          <a:xfrm>
            <a:off x="382905" y="1200150"/>
            <a:ext cx="8380095" cy="1525270"/>
          </a:xfrm>
        </p:spPr>
        <p:txBody>
          <a:bodyPr>
            <a:normAutofit/>
          </a:bodyPr>
          <a:lstStyle/>
          <a:p>
            <a:r>
              <a:rPr lang="en-US" sz="1800" dirty="0">
                <a:latin typeface="NimbusRomNo9L"/>
              </a:rPr>
              <a:t>Lots of </a:t>
            </a:r>
            <a:r>
              <a:rPr lang="en-US" sz="1800" dirty="0">
                <a:effectLst/>
                <a:latin typeface="NimbusRomNo9L"/>
              </a:rPr>
              <a:t>text classification tasks have more than two classes.</a:t>
            </a:r>
            <a:endParaRPr lang="en-US" sz="1800" dirty="0">
              <a:effectLst/>
              <a:latin typeface="NimbusRomNo9L"/>
            </a:endParaRPr>
          </a:p>
          <a:p>
            <a:pPr lvl="1"/>
            <a:r>
              <a:rPr lang="en-US" sz="1400" dirty="0">
                <a:effectLst/>
                <a:latin typeface="NimbusRomNo9L"/>
              </a:rPr>
              <a:t>Sentiment analysis (positive, negative, neutral) , named entities (person, location, organization)</a:t>
            </a:r>
            <a:endParaRPr lang="en-US" sz="1400" dirty="0">
              <a:effectLst/>
              <a:latin typeface="NimbusRomNo9L"/>
            </a:endParaRPr>
          </a:p>
          <a:p>
            <a:r>
              <a:rPr lang="en-US" sz="1800" dirty="0">
                <a:latin typeface="NimbusRomNo9L"/>
              </a:rPr>
              <a:t>We can define precision and recall for multiple classes like this 3-way email task:</a:t>
            </a:r>
            <a:endParaRPr lang="en-US" sz="1800" dirty="0">
              <a:latin typeface="NimbusRomNo9L"/>
            </a:endParaRPr>
          </a:p>
          <a:p>
            <a:endParaRPr lang="en-US" dirty="0"/>
          </a:p>
        </p:txBody>
      </p:sp>
      <p:pic>
        <p:nvPicPr>
          <p:cNvPr id="5" name="Picture 4"/>
          <p:cNvPicPr>
            <a:picLocks noChangeAspect="1"/>
          </p:cNvPicPr>
          <p:nvPr/>
        </p:nvPicPr>
        <p:blipFill>
          <a:blip r:embed="rId1"/>
          <a:stretch>
            <a:fillRect/>
          </a:stretch>
        </p:blipFill>
        <p:spPr>
          <a:xfrm>
            <a:off x="609600" y="2764155"/>
            <a:ext cx="4800600" cy="2379133"/>
          </a:xfrm>
          <a:prstGeom prst="rect">
            <a:avLst/>
          </a:prstGeom>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61950"/>
            <a:ext cx="8092440" cy="680397"/>
          </a:xfrm>
        </p:spPr>
        <p:txBody>
          <a:bodyPr>
            <a:normAutofit fontScale="90000"/>
          </a:bodyPr>
          <a:lstStyle/>
          <a:p>
            <a:r>
              <a:rPr lang="en-US" dirty="0"/>
              <a:t>How to combine P/R values for different classes:</a:t>
            </a:r>
            <a:br>
              <a:rPr lang="en-US" dirty="0"/>
            </a:br>
            <a:r>
              <a:rPr lang="en-US" dirty="0" err="1"/>
              <a:t>Microaveraging</a:t>
            </a:r>
            <a:r>
              <a:rPr lang="en-US" dirty="0"/>
              <a:t> vs </a:t>
            </a:r>
            <a:r>
              <a:rPr lang="en-US" dirty="0" err="1"/>
              <a:t>Macroaveraging</a:t>
            </a:r>
            <a:endParaRPr lang="en-US" dirty="0"/>
          </a:p>
        </p:txBody>
      </p:sp>
      <p:pic>
        <p:nvPicPr>
          <p:cNvPr id="5" name="Content Placeholder 4"/>
          <p:cNvPicPr>
            <a:picLocks noGrp="1" noChangeAspect="1"/>
          </p:cNvPicPr>
          <p:nvPr>
            <p:ph idx="1"/>
          </p:nvPr>
        </p:nvPicPr>
        <p:blipFill>
          <a:blip r:embed="rId1"/>
          <a:stretch>
            <a:fillRect/>
          </a:stretch>
        </p:blipFill>
        <p:spPr>
          <a:xfrm>
            <a:off x="822325" y="1609441"/>
            <a:ext cx="7543800" cy="2610418"/>
          </a:xfrm>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title"/>
          </p:nvPr>
        </p:nvSpPr>
        <p:spPr/>
        <p:txBody>
          <a:bodyPr>
            <a:noAutofit/>
          </a:bodyPr>
          <a:lstStyle/>
          <a:p>
            <a:r>
              <a:rPr lang="en-US" sz="3400">
                <a:latin typeface="Calibri (Headings)"/>
                <a:cs typeface="Calibri (Headings)"/>
              </a:rPr>
              <a:t>Text Classification and Na</a:t>
            </a:r>
            <a:r>
              <a:rPr lang="fr-FR" sz="3400">
                <a:latin typeface="Calibri (Headings)"/>
                <a:cs typeface="Calibri (Headings)"/>
              </a:rPr>
              <a:t>i</a:t>
            </a:r>
            <a:r>
              <a:rPr lang="en-US" sz="3400" err="1">
                <a:latin typeface="Calibri (Headings)"/>
                <a:cs typeface="Calibri (Headings)"/>
              </a:rPr>
              <a:t>ve</a:t>
            </a:r>
            <a:r>
              <a:rPr lang="en-US" sz="3400">
                <a:latin typeface="Calibri (Headings)"/>
                <a:cs typeface="Calibri (Headings)"/>
              </a:rPr>
              <a:t> Bayes</a:t>
            </a:r>
            <a:endParaRPr lang="en-US" sz="3400">
              <a:latin typeface="Calibri (Headings)"/>
              <a:ea typeface="MS PGothic" panose="020B0600070205080204" charset="-128"/>
              <a:cs typeface="Calibri (Headings)"/>
            </a:endParaRPr>
          </a:p>
        </p:txBody>
      </p:sp>
      <p:sp>
        <p:nvSpPr>
          <p:cNvPr id="16387" name="Rectangle 6"/>
          <p:cNvSpPr>
            <a:spLocks noGrp="1" noChangeArrowheads="1"/>
          </p:cNvSpPr>
          <p:nvPr>
            <p:ph idx="1"/>
          </p:nvPr>
        </p:nvSpPr>
        <p:spPr>
          <a:xfrm>
            <a:off x="3505200" y="188594"/>
            <a:ext cx="5009393" cy="3943350"/>
          </a:xfrm>
        </p:spPr>
        <p:txBody>
          <a:bodyPr>
            <a:normAutofit/>
          </a:bodyPr>
          <a:lstStyle/>
          <a:p>
            <a:pPr eaLnBrk="1" hangingPunct="1">
              <a:buFont typeface="Times" charset="0"/>
              <a:buNone/>
            </a:pPr>
            <a:r>
              <a:rPr lang="en-US" sz="3600" dirty="0">
                <a:solidFill>
                  <a:srgbClr val="A4001D"/>
                </a:solidFill>
                <a:latin typeface="Calibri" panose="020F0502020204030204"/>
                <a:ea typeface="MS PGothic" panose="020B0600070205080204" charset="-128"/>
                <a:cs typeface="Calibri" panose="020F0502020204030204"/>
              </a:rPr>
              <a:t>Precision, Recall, and F1</a:t>
            </a:r>
            <a:endParaRPr lang="en-US" sz="3600" dirty="0">
              <a:solidFill>
                <a:srgbClr val="A4001D"/>
              </a:solidFill>
              <a:latin typeface="Calibri" panose="020F0502020204030204"/>
              <a:ea typeface="MS PGothic" panose="020B0600070205080204" charset="-128"/>
              <a:cs typeface="Calibri" panose="020F0502020204030204"/>
            </a:endParaRPr>
          </a:p>
        </p:txBody>
      </p:sp>
    </p:spTree>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title"/>
          </p:nvPr>
        </p:nvSpPr>
        <p:spPr/>
        <p:txBody>
          <a:bodyPr>
            <a:noAutofit/>
          </a:bodyPr>
          <a:lstStyle/>
          <a:p>
            <a:r>
              <a:rPr lang="en-US" sz="3400">
                <a:latin typeface="Calibri (Headings)"/>
                <a:cs typeface="Calibri (Headings)"/>
              </a:rPr>
              <a:t>Text Classification and Na</a:t>
            </a:r>
            <a:r>
              <a:rPr lang="fr-FR" sz="3400">
                <a:latin typeface="Calibri (Headings)"/>
                <a:cs typeface="Calibri (Headings)"/>
              </a:rPr>
              <a:t>i</a:t>
            </a:r>
            <a:r>
              <a:rPr lang="en-US" sz="3400" err="1">
                <a:latin typeface="Calibri (Headings)"/>
                <a:cs typeface="Calibri (Headings)"/>
              </a:rPr>
              <a:t>ve</a:t>
            </a:r>
            <a:r>
              <a:rPr lang="en-US" sz="3400">
                <a:latin typeface="Calibri (Headings)"/>
                <a:cs typeface="Calibri (Headings)"/>
              </a:rPr>
              <a:t> Bayes</a:t>
            </a:r>
            <a:endParaRPr lang="en-US" sz="3400">
              <a:latin typeface="Calibri (Headings)"/>
              <a:ea typeface="MS PGothic" panose="020B0600070205080204" charset="-128"/>
              <a:cs typeface="Calibri (Headings)"/>
            </a:endParaRPr>
          </a:p>
        </p:txBody>
      </p:sp>
      <p:sp>
        <p:nvSpPr>
          <p:cNvPr id="16387" name="Rectangle 6"/>
          <p:cNvSpPr>
            <a:spLocks noGrp="1" noChangeArrowheads="1"/>
          </p:cNvSpPr>
          <p:nvPr>
            <p:ph idx="1"/>
          </p:nvPr>
        </p:nvSpPr>
        <p:spPr>
          <a:xfrm>
            <a:off x="3352800" y="188594"/>
            <a:ext cx="5791200" cy="3943350"/>
          </a:xfrm>
        </p:spPr>
        <p:txBody>
          <a:bodyPr>
            <a:normAutofit/>
          </a:bodyPr>
          <a:lstStyle/>
          <a:p>
            <a:pPr eaLnBrk="1" hangingPunct="1">
              <a:buFont typeface="Times" charset="0"/>
              <a:buNone/>
            </a:pPr>
            <a:r>
              <a:rPr lang="en-US" sz="3400" dirty="0">
                <a:solidFill>
                  <a:srgbClr val="A4001D"/>
                </a:solidFill>
                <a:latin typeface="Calibri" panose="020F0502020204030204"/>
                <a:ea typeface="MS PGothic" panose="020B0600070205080204" charset="-128"/>
                <a:cs typeface="Calibri" panose="020F0502020204030204"/>
              </a:rPr>
              <a:t>Avoiding Harms in Classification</a:t>
            </a:r>
            <a:endParaRPr lang="en-US" sz="3400" dirty="0">
              <a:solidFill>
                <a:srgbClr val="A4001D"/>
              </a:solidFill>
              <a:latin typeface="Calibri" panose="020F0502020204030204"/>
              <a:ea typeface="MS PGothic" panose="020B0600070205080204" charset="-128"/>
              <a:cs typeface="Calibri" panose="020F0502020204030204"/>
            </a:endParaRPr>
          </a:p>
        </p:txBody>
      </p:sp>
    </p:spTree>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0100" y="361950"/>
            <a:ext cx="7962900" cy="680397"/>
          </a:xfrm>
        </p:spPr>
        <p:txBody>
          <a:bodyPr>
            <a:normAutofit/>
          </a:bodyPr>
          <a:lstStyle/>
          <a:p>
            <a:r>
              <a:rPr lang="en-US" dirty="0"/>
              <a:t>Harms of classification</a:t>
            </a:r>
            <a:endParaRPr lang="en-US" dirty="0"/>
          </a:p>
        </p:txBody>
      </p:sp>
      <p:sp>
        <p:nvSpPr>
          <p:cNvPr id="3" name="Content Placeholder 2"/>
          <p:cNvSpPr>
            <a:spLocks noGrp="1"/>
          </p:cNvSpPr>
          <p:nvPr>
            <p:ph idx="1"/>
          </p:nvPr>
        </p:nvSpPr>
        <p:spPr>
          <a:xfrm>
            <a:off x="659130" y="1200150"/>
            <a:ext cx="7570470" cy="3200400"/>
          </a:xfrm>
        </p:spPr>
        <p:txBody>
          <a:bodyPr>
            <a:normAutofit/>
          </a:bodyPr>
          <a:lstStyle/>
          <a:p>
            <a:pPr marL="0" indent="0">
              <a:buNone/>
            </a:pPr>
            <a:r>
              <a:rPr lang="en-US" sz="2600" dirty="0">
                <a:solidFill>
                  <a:schemeClr val="tx1"/>
                </a:solidFill>
                <a:latin typeface="Calibri" panose="020F0502020204030204" pitchFamily="34" charset="0"/>
                <a:cs typeface="Calibri" panose="020F0502020204030204" pitchFamily="34" charset="0"/>
              </a:rPr>
              <a:t>Classifiers, like any NLP algorithm, can cause harms</a:t>
            </a:r>
            <a:endParaRPr lang="en-US" sz="2600" dirty="0">
              <a:solidFill>
                <a:schemeClr val="tx1"/>
              </a:solidFill>
              <a:latin typeface="Calibri" panose="020F0502020204030204" pitchFamily="34" charset="0"/>
              <a:cs typeface="Calibri" panose="020F0502020204030204" pitchFamily="34" charset="0"/>
            </a:endParaRPr>
          </a:p>
          <a:p>
            <a:pPr marL="0" indent="0">
              <a:buNone/>
            </a:pPr>
            <a:r>
              <a:rPr lang="en-US" sz="2600" dirty="0">
                <a:solidFill>
                  <a:schemeClr val="tx1"/>
                </a:solidFill>
                <a:latin typeface="Calibri" panose="020F0502020204030204" pitchFamily="34" charset="0"/>
                <a:cs typeface="Calibri" panose="020F0502020204030204" pitchFamily="34" charset="0"/>
              </a:rPr>
              <a:t>This is true for any classifier, whether Naive Bayes or other algorithms</a:t>
            </a:r>
            <a:endParaRPr lang="en-US" sz="2600" dirty="0">
              <a:solidFill>
                <a:schemeClr val="tx1"/>
              </a:solidFill>
              <a:latin typeface="Calibri" panose="020F0502020204030204" pitchFamily="34" charset="0"/>
              <a:cs typeface="Calibri" panose="020F0502020204030204" pitchFamily="34" charset="0"/>
            </a:endParaRPr>
          </a:p>
          <a:p>
            <a:pPr marL="0" indent="0">
              <a:buNone/>
            </a:pPr>
            <a:endParaRPr lang="en-US" sz="2600" dirty="0">
              <a:effectLst/>
              <a:latin typeface="Calibri" panose="020F0502020204030204" pitchFamily="34" charset="0"/>
              <a:cs typeface="Calibri" panose="020F0502020204030204" pitchFamily="34" charset="0"/>
            </a:endParaRPr>
          </a:p>
          <a:p>
            <a:pPr marL="0" indent="0">
              <a:buNone/>
            </a:pPr>
            <a:endParaRPr lang="en-US" sz="2600" dirty="0"/>
          </a:p>
          <a:p>
            <a:pPr marL="0" indent="0">
              <a:buNone/>
            </a:pPr>
            <a:endParaRPr lang="en-US" sz="2600" dirty="0"/>
          </a:p>
          <a:p>
            <a:pPr marL="0" indent="0">
              <a:buNone/>
            </a:pPr>
            <a:endParaRPr lang="en-US" sz="1900" dirty="0"/>
          </a:p>
          <a:p>
            <a:endParaRPr lang="en-US" dirty="0"/>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Representational Harms</a:t>
            </a:r>
            <a:endParaRPr lang="en-US" dirty="0"/>
          </a:p>
        </p:txBody>
      </p:sp>
      <p:sp>
        <p:nvSpPr>
          <p:cNvPr id="3" name="Content Placeholder 2"/>
          <p:cNvSpPr>
            <a:spLocks noGrp="1"/>
          </p:cNvSpPr>
          <p:nvPr>
            <p:ph idx="1"/>
          </p:nvPr>
        </p:nvSpPr>
        <p:spPr>
          <a:xfrm>
            <a:off x="822960" y="971550"/>
            <a:ext cx="7940040" cy="4048760"/>
          </a:xfrm>
        </p:spPr>
        <p:txBody>
          <a:bodyPr>
            <a:normAutofit fontScale="92500" lnSpcReduction="20000"/>
          </a:bodyPr>
          <a:lstStyle/>
          <a:p>
            <a:pPr marL="285750" indent="-285750">
              <a:buFont typeface="Arial" panose="020B0604020202020204" pitchFamily="34" charset="0"/>
              <a:buChar char="•"/>
            </a:pPr>
            <a:r>
              <a:rPr lang="en-US" sz="2400" dirty="0">
                <a:effectLst/>
                <a:latin typeface="Calibri" panose="020F0502020204030204" pitchFamily="34" charset="0"/>
                <a:cs typeface="Calibri" panose="020F0502020204030204" pitchFamily="34" charset="0"/>
              </a:rPr>
              <a:t>Harms caused by a system that demeans a social group</a:t>
            </a:r>
            <a:endParaRPr lang="en-US" sz="2400" dirty="0">
              <a:effectLst/>
              <a:latin typeface="Calibri" panose="020F0502020204030204" pitchFamily="34" charset="0"/>
              <a:cs typeface="Calibri" panose="020F0502020204030204" pitchFamily="34" charset="0"/>
            </a:endParaRPr>
          </a:p>
          <a:p>
            <a:pPr marL="682625" lvl="1" indent="-285750">
              <a:buFont typeface="Arial" panose="020B0604020202020204" pitchFamily="34" charset="0"/>
              <a:buChar char="•"/>
            </a:pPr>
            <a:r>
              <a:rPr lang="en-US" sz="2000" dirty="0">
                <a:effectLst/>
                <a:latin typeface="Calibri" panose="020F0502020204030204" pitchFamily="34" charset="0"/>
                <a:cs typeface="Calibri" panose="020F0502020204030204" pitchFamily="34" charset="0"/>
              </a:rPr>
              <a:t>Such as by perpetuating negative stereotypes about them. </a:t>
            </a:r>
            <a:endParaRPr lang="en-US" sz="2000" dirty="0">
              <a:effectLst/>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2400" dirty="0" err="1">
                <a:latin typeface="Calibri" panose="020F0502020204030204" pitchFamily="34" charset="0"/>
                <a:cs typeface="Calibri" panose="020F0502020204030204" pitchFamily="34" charset="0"/>
              </a:rPr>
              <a:t>Kiritchenko</a:t>
            </a:r>
            <a:r>
              <a:rPr lang="en-US" sz="2400" dirty="0">
                <a:latin typeface="Calibri" panose="020F0502020204030204" pitchFamily="34" charset="0"/>
                <a:cs typeface="Calibri" panose="020F0502020204030204" pitchFamily="34" charset="0"/>
              </a:rPr>
              <a:t> and Mohammad 2018 study</a:t>
            </a:r>
            <a:endParaRPr lang="en-US" sz="2400" dirty="0">
              <a:latin typeface="Calibri" panose="020F0502020204030204" pitchFamily="34" charset="0"/>
              <a:cs typeface="Calibri" panose="020F0502020204030204" pitchFamily="34" charset="0"/>
            </a:endParaRPr>
          </a:p>
          <a:p>
            <a:pPr marL="682625" lvl="1" indent="-285750">
              <a:buFont typeface="Arial" panose="020B0604020202020204" pitchFamily="34" charset="0"/>
              <a:buChar char="•"/>
            </a:pPr>
            <a:r>
              <a:rPr lang="en-US" sz="2000" dirty="0">
                <a:effectLst/>
                <a:latin typeface="Calibri" panose="020F0502020204030204" pitchFamily="34" charset="0"/>
                <a:cs typeface="Calibri" panose="020F0502020204030204" pitchFamily="34" charset="0"/>
              </a:rPr>
              <a:t>Examined 200 </a:t>
            </a:r>
            <a:r>
              <a:rPr lang="en-US" sz="2000" dirty="0">
                <a:solidFill>
                  <a:srgbClr val="0200FF"/>
                </a:solidFill>
                <a:effectLst/>
                <a:latin typeface="Calibri" panose="020F0502020204030204" pitchFamily="34" charset="0"/>
                <a:cs typeface="Calibri" panose="020F0502020204030204" pitchFamily="34" charset="0"/>
              </a:rPr>
              <a:t>sentiment </a:t>
            </a:r>
            <a:r>
              <a:rPr lang="en-US" sz="2000" dirty="0">
                <a:solidFill>
                  <a:srgbClr val="0200FF"/>
                </a:solidFill>
                <a:latin typeface="Calibri" panose="020F0502020204030204" pitchFamily="34" charset="0"/>
                <a:cs typeface="Calibri" panose="020F0502020204030204" pitchFamily="34" charset="0"/>
              </a:rPr>
              <a:t>analysis </a:t>
            </a:r>
            <a:r>
              <a:rPr lang="en-US" sz="2000" dirty="0">
                <a:latin typeface="Calibri" panose="020F0502020204030204" pitchFamily="34" charset="0"/>
                <a:cs typeface="Calibri" panose="020F0502020204030204" pitchFamily="34" charset="0"/>
              </a:rPr>
              <a:t>systems on pairs of sentences</a:t>
            </a:r>
            <a:endParaRPr lang="en-US" sz="2000" dirty="0">
              <a:latin typeface="Calibri" panose="020F0502020204030204" pitchFamily="34" charset="0"/>
              <a:cs typeface="Calibri" panose="020F0502020204030204" pitchFamily="34" charset="0"/>
            </a:endParaRPr>
          </a:p>
          <a:p>
            <a:pPr marL="682625" lvl="1" indent="-285750">
              <a:buFont typeface="Arial" panose="020B0604020202020204" pitchFamily="34" charset="0"/>
              <a:buChar char="•"/>
            </a:pPr>
            <a:r>
              <a:rPr lang="en-US" sz="2000" dirty="0">
                <a:solidFill>
                  <a:srgbClr val="0200FF"/>
                </a:solidFill>
                <a:latin typeface="Calibri" panose="020F0502020204030204" pitchFamily="34" charset="0"/>
                <a:cs typeface="Calibri" panose="020F0502020204030204" pitchFamily="34" charset="0"/>
              </a:rPr>
              <a:t>I</a:t>
            </a:r>
            <a:r>
              <a:rPr lang="en-US" sz="2000" dirty="0">
                <a:solidFill>
                  <a:srgbClr val="0200FF"/>
                </a:solidFill>
                <a:effectLst/>
                <a:latin typeface="Calibri" panose="020F0502020204030204" pitchFamily="34" charset="0"/>
                <a:cs typeface="Calibri" panose="020F0502020204030204" pitchFamily="34" charset="0"/>
              </a:rPr>
              <a:t>dentical</a:t>
            </a:r>
            <a:r>
              <a:rPr lang="en-US" sz="2000" dirty="0">
                <a:effectLst/>
                <a:latin typeface="Calibri" panose="020F0502020204030204" pitchFamily="34" charset="0"/>
                <a:cs typeface="Calibri" panose="020F0502020204030204" pitchFamily="34" charset="0"/>
              </a:rPr>
              <a:t> except for names:</a:t>
            </a:r>
            <a:endParaRPr lang="en-US" sz="2000" dirty="0">
              <a:effectLst/>
              <a:latin typeface="Calibri" panose="020F0502020204030204" pitchFamily="34" charset="0"/>
              <a:cs typeface="Calibri" panose="020F0502020204030204" pitchFamily="34" charset="0"/>
            </a:endParaRPr>
          </a:p>
          <a:p>
            <a:pPr marL="793750" lvl="2" indent="-285750">
              <a:buFont typeface="Arial" panose="020B0604020202020204" pitchFamily="34" charset="0"/>
              <a:buChar char="•"/>
            </a:pPr>
            <a:r>
              <a:rPr lang="en-US" sz="1800" dirty="0">
                <a:effectLst/>
                <a:latin typeface="Calibri" panose="020F0502020204030204" pitchFamily="34" charset="0"/>
                <a:cs typeface="Calibri" panose="020F0502020204030204" pitchFamily="34" charset="0"/>
              </a:rPr>
              <a:t>common African American (Shaniqua) or European American (Stephanie).</a:t>
            </a:r>
            <a:endParaRPr lang="en-US" sz="1800" dirty="0">
              <a:effectLst/>
              <a:latin typeface="Calibri" panose="020F0502020204030204" pitchFamily="34" charset="0"/>
              <a:cs typeface="Calibri" panose="020F0502020204030204" pitchFamily="34" charset="0"/>
            </a:endParaRPr>
          </a:p>
          <a:p>
            <a:pPr marL="793750" lvl="2" indent="-285750">
              <a:buFont typeface="Arial" panose="020B0604020202020204" pitchFamily="34" charset="0"/>
              <a:buChar char="•"/>
            </a:pPr>
            <a:r>
              <a:rPr lang="en-US" sz="2000" dirty="0">
                <a:latin typeface="Calibri" panose="020F0502020204030204" pitchFamily="34" charset="0"/>
                <a:cs typeface="Calibri" panose="020F0502020204030204" pitchFamily="34" charset="0"/>
              </a:rPr>
              <a:t>Like "</a:t>
            </a:r>
            <a:r>
              <a:rPr lang="en-US" sz="1800" dirty="0"/>
              <a:t>I talked to Shaniqua yesterday</a:t>
            </a:r>
            <a:r>
              <a:rPr lang="en-US" sz="1800" dirty="0">
                <a:latin typeface="Calibri" panose="020F0502020204030204" pitchFamily="34" charset="0"/>
                <a:cs typeface="Calibri" panose="020F0502020204030204" pitchFamily="34" charset="0"/>
              </a:rPr>
              <a:t>" vs "I talked to Stephanie yesterday"</a:t>
            </a:r>
            <a:endParaRPr lang="en-US" sz="1800" dirty="0">
              <a:effectLst/>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2400" dirty="0">
                <a:effectLst/>
                <a:latin typeface="Calibri" panose="020F0502020204030204" pitchFamily="34" charset="0"/>
                <a:cs typeface="Calibri" panose="020F0502020204030204" pitchFamily="34" charset="0"/>
              </a:rPr>
              <a:t>Result: systems assigned </a:t>
            </a:r>
            <a:r>
              <a:rPr lang="en-US" sz="2400" dirty="0">
                <a:solidFill>
                  <a:srgbClr val="0200FF"/>
                </a:solidFill>
                <a:effectLst/>
                <a:latin typeface="Calibri" panose="020F0502020204030204" pitchFamily="34" charset="0"/>
                <a:cs typeface="Calibri" panose="020F0502020204030204" pitchFamily="34" charset="0"/>
              </a:rPr>
              <a:t>lower sentiment </a:t>
            </a:r>
            <a:r>
              <a:rPr lang="en-US" sz="2400" dirty="0">
                <a:effectLst/>
                <a:latin typeface="Calibri" panose="020F0502020204030204" pitchFamily="34" charset="0"/>
                <a:cs typeface="Calibri" panose="020F0502020204030204" pitchFamily="34" charset="0"/>
              </a:rPr>
              <a:t>and more negative emotion to sentences with </a:t>
            </a:r>
            <a:r>
              <a:rPr lang="en-US" sz="2400" dirty="0">
                <a:solidFill>
                  <a:srgbClr val="0200FF"/>
                </a:solidFill>
                <a:effectLst/>
                <a:latin typeface="Calibri" panose="020F0502020204030204" pitchFamily="34" charset="0"/>
                <a:cs typeface="Calibri" panose="020F0502020204030204" pitchFamily="34" charset="0"/>
              </a:rPr>
              <a:t>African American names</a:t>
            </a:r>
            <a:endParaRPr lang="en-US" sz="2400" dirty="0">
              <a:solidFill>
                <a:srgbClr val="0200FF"/>
              </a:solidFill>
              <a:effectLst/>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2400" dirty="0">
                <a:solidFill>
                  <a:schemeClr val="tx1"/>
                </a:solidFill>
                <a:latin typeface="Calibri" panose="020F0502020204030204" pitchFamily="34" charset="0"/>
                <a:cs typeface="Calibri" panose="020F0502020204030204" pitchFamily="34" charset="0"/>
              </a:rPr>
              <a:t>Downstream harm: </a:t>
            </a:r>
            <a:endParaRPr lang="en-US" sz="2400" dirty="0">
              <a:solidFill>
                <a:schemeClr val="tx1"/>
              </a:solidFill>
              <a:latin typeface="Calibri" panose="020F0502020204030204" pitchFamily="34" charset="0"/>
              <a:cs typeface="Calibri" panose="020F0502020204030204" pitchFamily="34" charset="0"/>
            </a:endParaRPr>
          </a:p>
          <a:p>
            <a:pPr marL="682625" lvl="1" indent="-285750">
              <a:buFont typeface="Arial" panose="020B0604020202020204" pitchFamily="34" charset="0"/>
              <a:buChar char="•"/>
            </a:pPr>
            <a:r>
              <a:rPr lang="en-US" sz="2100" dirty="0">
                <a:solidFill>
                  <a:schemeClr val="tx1"/>
                </a:solidFill>
                <a:latin typeface="Calibri" panose="020F0502020204030204" pitchFamily="34" charset="0"/>
                <a:cs typeface="Calibri" panose="020F0502020204030204" pitchFamily="34" charset="0"/>
              </a:rPr>
              <a:t>Perpetuates stereotypes about African Americans </a:t>
            </a:r>
            <a:endParaRPr lang="en-US" sz="2100" dirty="0">
              <a:solidFill>
                <a:schemeClr val="tx1"/>
              </a:solidFill>
              <a:latin typeface="Calibri" panose="020F0502020204030204" pitchFamily="34" charset="0"/>
              <a:cs typeface="Calibri" panose="020F0502020204030204" pitchFamily="34" charset="0"/>
            </a:endParaRPr>
          </a:p>
          <a:p>
            <a:pPr marL="682625" lvl="1" indent="-285750">
              <a:buFont typeface="Arial" panose="020B0604020202020204" pitchFamily="34" charset="0"/>
              <a:buChar char="•"/>
            </a:pPr>
            <a:r>
              <a:rPr lang="en-US" sz="2100" dirty="0">
                <a:solidFill>
                  <a:schemeClr val="tx1"/>
                </a:solidFill>
                <a:latin typeface="Calibri" panose="020F0502020204030204" pitchFamily="34" charset="0"/>
                <a:cs typeface="Calibri" panose="020F0502020204030204" pitchFamily="34" charset="0"/>
              </a:rPr>
              <a:t>African Americans treated differently by NLP tools like sentiment (widely used in marketing research, mental health studies, etc.)</a:t>
            </a:r>
            <a:endParaRPr lang="en-US" dirty="0"/>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Harms of Censorship</a:t>
            </a:r>
            <a:endParaRPr lang="en-US" dirty="0"/>
          </a:p>
        </p:txBody>
      </p:sp>
      <p:sp>
        <p:nvSpPr>
          <p:cNvPr id="3" name="Content Placeholder 2"/>
          <p:cNvSpPr>
            <a:spLocks noGrp="1"/>
          </p:cNvSpPr>
          <p:nvPr>
            <p:ph idx="1"/>
          </p:nvPr>
        </p:nvSpPr>
        <p:spPr>
          <a:xfrm>
            <a:off x="822960" y="1047750"/>
            <a:ext cx="7940040" cy="3747135"/>
          </a:xfrm>
        </p:spPr>
        <p:txBody>
          <a:bodyPr>
            <a:normAutofit lnSpcReduction="10000"/>
          </a:bodyPr>
          <a:lstStyle/>
          <a:p>
            <a:pPr marL="285750" indent="-285750">
              <a:buFont typeface="Arial" panose="020B0604020202020204" pitchFamily="34" charset="0"/>
              <a:buChar char="•"/>
            </a:pPr>
            <a:r>
              <a:rPr lang="en-US" sz="2000" b="1" dirty="0">
                <a:solidFill>
                  <a:srgbClr val="0200FF"/>
                </a:solidFill>
                <a:effectLst/>
                <a:latin typeface="Calibri" panose="020F0502020204030204" pitchFamily="34" charset="0"/>
                <a:cs typeface="Calibri" panose="020F0502020204030204" pitchFamily="34" charset="0"/>
              </a:rPr>
              <a:t>Toxicity detection </a:t>
            </a:r>
            <a:r>
              <a:rPr lang="en-US" sz="2000" dirty="0">
                <a:solidFill>
                  <a:schemeClr val="tx1"/>
                </a:solidFill>
                <a:effectLst/>
                <a:latin typeface="Calibri" panose="020F0502020204030204" pitchFamily="34" charset="0"/>
                <a:cs typeface="Calibri" panose="020F0502020204030204" pitchFamily="34" charset="0"/>
              </a:rPr>
              <a:t>is the text classification task of detecting hate speech, abuse, harassment, or other kinds of toxic language.</a:t>
            </a:r>
            <a:endParaRPr lang="en-US" sz="2000" dirty="0">
              <a:solidFill>
                <a:schemeClr val="tx1"/>
              </a:solidFill>
              <a:effectLst/>
              <a:latin typeface="Calibri" panose="020F0502020204030204" pitchFamily="34" charset="0"/>
              <a:cs typeface="Calibri" panose="020F0502020204030204" pitchFamily="34" charset="0"/>
            </a:endParaRPr>
          </a:p>
          <a:p>
            <a:pPr marL="682625" lvl="1" indent="-285750">
              <a:buFont typeface="Arial" panose="020B0604020202020204" pitchFamily="34" charset="0"/>
              <a:buChar char="•"/>
            </a:pPr>
            <a:r>
              <a:rPr lang="en-US" sz="1800" dirty="0">
                <a:solidFill>
                  <a:schemeClr val="tx1"/>
                </a:solidFill>
                <a:latin typeface="Calibri" panose="020F0502020204030204" pitchFamily="34" charset="0"/>
                <a:cs typeface="Calibri" panose="020F0502020204030204" pitchFamily="34" charset="0"/>
              </a:rPr>
              <a:t>Widely used in online content moderation</a:t>
            </a:r>
            <a:endParaRPr lang="en-US" sz="1800" dirty="0">
              <a:solidFill>
                <a:schemeClr val="tx1"/>
              </a:solidFill>
              <a:effectLst/>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2000" dirty="0">
                <a:solidFill>
                  <a:schemeClr val="tx1"/>
                </a:solidFill>
                <a:latin typeface="Calibri" panose="020F0502020204030204" pitchFamily="34" charset="0"/>
                <a:cs typeface="Calibri" panose="020F0502020204030204" pitchFamily="34" charset="0"/>
              </a:rPr>
              <a:t>T</a:t>
            </a:r>
            <a:r>
              <a:rPr lang="en-US" sz="2000" dirty="0">
                <a:solidFill>
                  <a:schemeClr val="tx1"/>
                </a:solidFill>
                <a:effectLst/>
                <a:latin typeface="Calibri" panose="020F0502020204030204" pitchFamily="34" charset="0"/>
                <a:cs typeface="Calibri" panose="020F0502020204030204" pitchFamily="34" charset="0"/>
              </a:rPr>
              <a:t>oxicity classifiers incorrectly flag non-toxic sentences that simply mention minority identities (like the words "blind")</a:t>
            </a:r>
            <a:endParaRPr lang="en-US" sz="2000" dirty="0">
              <a:solidFill>
                <a:schemeClr val="tx1"/>
              </a:solidFill>
              <a:effectLst/>
              <a:latin typeface="Calibri" panose="020F0502020204030204" pitchFamily="34" charset="0"/>
              <a:cs typeface="Calibri" panose="020F0502020204030204" pitchFamily="34" charset="0"/>
            </a:endParaRPr>
          </a:p>
          <a:p>
            <a:pPr marL="682625" lvl="1" indent="-285750">
              <a:buFont typeface="Arial" panose="020B0604020202020204" pitchFamily="34" charset="0"/>
              <a:buChar char="•"/>
            </a:pPr>
            <a:r>
              <a:rPr lang="en-US" sz="2000" dirty="0">
                <a:solidFill>
                  <a:schemeClr val="tx1"/>
                </a:solidFill>
                <a:effectLst/>
                <a:latin typeface="Calibri" panose="020F0502020204030204" pitchFamily="34" charset="0"/>
                <a:cs typeface="Calibri" panose="020F0502020204030204" pitchFamily="34" charset="0"/>
              </a:rPr>
              <a:t>women (Park et al., 2018), </a:t>
            </a:r>
            <a:endParaRPr lang="en-US" sz="2000" dirty="0">
              <a:solidFill>
                <a:schemeClr val="tx1"/>
              </a:solidFill>
              <a:effectLst/>
              <a:latin typeface="Calibri" panose="020F0502020204030204" pitchFamily="34" charset="0"/>
              <a:cs typeface="Calibri" panose="020F0502020204030204" pitchFamily="34" charset="0"/>
            </a:endParaRPr>
          </a:p>
          <a:p>
            <a:pPr marL="682625" lvl="1" indent="-285750">
              <a:buFont typeface="Arial" panose="020B0604020202020204" pitchFamily="34" charset="0"/>
              <a:buChar char="•"/>
            </a:pPr>
            <a:r>
              <a:rPr lang="en-US" sz="2000" dirty="0">
                <a:solidFill>
                  <a:schemeClr val="tx1"/>
                </a:solidFill>
                <a:effectLst/>
                <a:latin typeface="Calibri" panose="020F0502020204030204" pitchFamily="34" charset="0"/>
                <a:cs typeface="Calibri" panose="020F0502020204030204" pitchFamily="34" charset="0"/>
              </a:rPr>
              <a:t>disabled people (Hutchinson et al., 2020) </a:t>
            </a:r>
            <a:endParaRPr lang="en-US" sz="2000" dirty="0">
              <a:solidFill>
                <a:schemeClr val="tx1"/>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2000" dirty="0">
                <a:solidFill>
                  <a:schemeClr val="tx1"/>
                </a:solidFill>
                <a:latin typeface="Calibri" panose="020F0502020204030204" pitchFamily="34" charset="0"/>
                <a:cs typeface="Calibri" panose="020F0502020204030204" pitchFamily="34" charset="0"/>
              </a:rPr>
              <a:t>Downstream harms:</a:t>
            </a:r>
            <a:endParaRPr lang="en-US" sz="2000" dirty="0">
              <a:solidFill>
                <a:schemeClr val="tx1"/>
              </a:solidFill>
              <a:latin typeface="Calibri" panose="020F0502020204030204" pitchFamily="34" charset="0"/>
              <a:cs typeface="Calibri" panose="020F0502020204030204" pitchFamily="34" charset="0"/>
            </a:endParaRPr>
          </a:p>
          <a:p>
            <a:pPr marL="682625" lvl="1" indent="-285750">
              <a:buFont typeface="Arial" panose="020B0604020202020204" pitchFamily="34" charset="0"/>
              <a:buChar char="•"/>
            </a:pPr>
            <a:r>
              <a:rPr lang="en-US" sz="2000" dirty="0">
                <a:solidFill>
                  <a:schemeClr val="tx1"/>
                </a:solidFill>
                <a:latin typeface="Calibri" panose="020F0502020204030204" pitchFamily="34" charset="0"/>
                <a:cs typeface="Calibri" panose="020F0502020204030204" pitchFamily="34" charset="0"/>
              </a:rPr>
              <a:t>Censorship of speech by disabled people and other groups</a:t>
            </a:r>
            <a:endParaRPr lang="en-US" sz="2000" dirty="0">
              <a:solidFill>
                <a:schemeClr val="tx1"/>
              </a:solidFill>
              <a:latin typeface="Calibri" panose="020F0502020204030204" pitchFamily="34" charset="0"/>
              <a:cs typeface="Calibri" panose="020F0502020204030204" pitchFamily="34" charset="0"/>
            </a:endParaRPr>
          </a:p>
          <a:p>
            <a:pPr marL="682625" lvl="1" indent="-285750">
              <a:buFont typeface="Arial" panose="020B0604020202020204" pitchFamily="34" charset="0"/>
              <a:buChar char="•"/>
            </a:pPr>
            <a:r>
              <a:rPr lang="en-US" sz="2000" dirty="0">
                <a:solidFill>
                  <a:schemeClr val="tx1"/>
                </a:solidFill>
                <a:latin typeface="Calibri" panose="020F0502020204030204" pitchFamily="34" charset="0"/>
                <a:cs typeface="Calibri" panose="020F0502020204030204" pitchFamily="34" charset="0"/>
              </a:rPr>
              <a:t>Speech by these groups becomes less visible online</a:t>
            </a:r>
            <a:endParaRPr lang="en-US" sz="2000" dirty="0">
              <a:solidFill>
                <a:schemeClr val="tx1"/>
              </a:solidFill>
              <a:latin typeface="Calibri" panose="020F0502020204030204" pitchFamily="34" charset="0"/>
              <a:cs typeface="Calibri" panose="020F0502020204030204" pitchFamily="34" charset="0"/>
            </a:endParaRPr>
          </a:p>
          <a:p>
            <a:pPr marL="682625" lvl="1" indent="-285750">
              <a:buFont typeface="Arial" panose="020B0604020202020204" pitchFamily="34" charset="0"/>
              <a:buChar char="•"/>
            </a:pPr>
            <a:r>
              <a:rPr lang="en-US" sz="2000" dirty="0">
                <a:solidFill>
                  <a:schemeClr val="tx1"/>
                </a:solidFill>
                <a:latin typeface="Calibri" panose="020F0502020204030204" pitchFamily="34" charset="0"/>
                <a:cs typeface="Calibri" panose="020F0502020204030204" pitchFamily="34" charset="0"/>
              </a:rPr>
              <a:t>Writers might be nudged by these algorithms to avoid these words making people less likely to write about themselves or these groups.</a:t>
            </a:r>
            <a:endParaRPr lang="en-US" dirty="0"/>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Performance Disparities</a:t>
            </a:r>
            <a:endParaRPr lang="en-US" dirty="0"/>
          </a:p>
        </p:txBody>
      </p:sp>
      <p:sp>
        <p:nvSpPr>
          <p:cNvPr id="3" name="Content Placeholder 2"/>
          <p:cNvSpPr>
            <a:spLocks noGrp="1"/>
          </p:cNvSpPr>
          <p:nvPr>
            <p:ph idx="1"/>
          </p:nvPr>
        </p:nvSpPr>
        <p:spPr>
          <a:xfrm>
            <a:off x="822960" y="1200150"/>
            <a:ext cx="7543801" cy="3505200"/>
          </a:xfrm>
        </p:spPr>
        <p:txBody>
          <a:bodyPr>
            <a:normAutofit fontScale="92500"/>
          </a:bodyPr>
          <a:lstStyle/>
          <a:p>
            <a:pPr marL="514350" indent="-514350">
              <a:buFont typeface="+mj-lt"/>
              <a:buAutoNum type="arabicPeriod"/>
            </a:pPr>
            <a:r>
              <a:rPr lang="en-US" dirty="0"/>
              <a:t>Text classifiers perform worse on many </a:t>
            </a:r>
            <a:r>
              <a:rPr lang="en-US" b="1" dirty="0">
                <a:solidFill>
                  <a:srgbClr val="0200FF"/>
                </a:solidFill>
              </a:rPr>
              <a:t>languages</a:t>
            </a:r>
            <a:r>
              <a:rPr lang="en-US" dirty="0"/>
              <a:t> of the world due to lack of data or labels</a:t>
            </a:r>
            <a:endParaRPr lang="en-US" dirty="0"/>
          </a:p>
          <a:p>
            <a:pPr marL="514350" indent="-514350">
              <a:buFont typeface="+mj-lt"/>
              <a:buAutoNum type="arabicPeriod"/>
            </a:pPr>
            <a:r>
              <a:rPr lang="en-US" dirty="0"/>
              <a:t>Text classifiers perform worse on </a:t>
            </a:r>
            <a:r>
              <a:rPr lang="en-US" b="1" dirty="0">
                <a:solidFill>
                  <a:srgbClr val="0200FF"/>
                </a:solidFill>
              </a:rPr>
              <a:t>varieties</a:t>
            </a:r>
            <a:r>
              <a:rPr lang="en-US" dirty="0"/>
              <a:t> of even high-resource languages like English</a:t>
            </a:r>
            <a:endParaRPr lang="en-US" dirty="0"/>
          </a:p>
          <a:p>
            <a:pPr marL="854075" lvl="1" indent="-457200">
              <a:buFont typeface="Arial" panose="020B0604020202020204" pitchFamily="34" charset="0"/>
              <a:buChar char="•"/>
            </a:pPr>
            <a:r>
              <a:rPr lang="en-US" dirty="0"/>
              <a:t>Example task: </a:t>
            </a:r>
            <a:r>
              <a:rPr lang="en-US" dirty="0">
                <a:solidFill>
                  <a:srgbClr val="0200FF"/>
                </a:solidFill>
              </a:rPr>
              <a:t>language identification, </a:t>
            </a:r>
            <a:r>
              <a:rPr lang="en-US" dirty="0"/>
              <a:t>a first step in NLP pipeline ("Is this post in English or not?") </a:t>
            </a:r>
            <a:endParaRPr lang="en-US" dirty="0"/>
          </a:p>
          <a:p>
            <a:pPr marL="854075" lvl="1" indent="-457200">
              <a:buFont typeface="Arial" panose="020B0604020202020204" pitchFamily="34" charset="0"/>
              <a:buChar char="•"/>
            </a:pPr>
            <a:r>
              <a:rPr lang="en-US" dirty="0"/>
              <a:t>English language detection performance worse for writers who are African American (Blodgett and O'Connor 2017) or from India (Jurgens et al., 2017)</a:t>
            </a:r>
            <a:endParaRPr lang="en-US" dirty="0"/>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Harms in text classification</a:t>
            </a:r>
            <a:endParaRPr lang="en-US" dirty="0"/>
          </a:p>
        </p:txBody>
      </p:sp>
      <p:sp>
        <p:nvSpPr>
          <p:cNvPr id="3" name="Content Placeholder 2"/>
          <p:cNvSpPr>
            <a:spLocks noGrp="1"/>
          </p:cNvSpPr>
          <p:nvPr>
            <p:ph idx="1"/>
          </p:nvPr>
        </p:nvSpPr>
        <p:spPr>
          <a:xfrm>
            <a:off x="822960" y="1123950"/>
            <a:ext cx="8016240" cy="3810635"/>
          </a:xfrm>
        </p:spPr>
        <p:txBody>
          <a:bodyPr>
            <a:normAutofit fontScale="92500" lnSpcReduction="20000"/>
          </a:bodyPr>
          <a:lstStyle/>
          <a:p>
            <a:pPr marL="233680" indent="-233680">
              <a:buFont typeface="Arial" panose="020B0604020202020204" pitchFamily="34" charset="0"/>
              <a:buChar char="•"/>
            </a:pPr>
            <a:r>
              <a:rPr lang="en-US" b="1" dirty="0"/>
              <a:t>Causes:</a:t>
            </a:r>
            <a:endParaRPr lang="en-US" b="1" dirty="0"/>
          </a:p>
          <a:p>
            <a:pPr marL="630555" lvl="1" indent="-233680">
              <a:buFont typeface="Arial" panose="020B0604020202020204" pitchFamily="34" charset="0"/>
              <a:buChar char="•"/>
            </a:pPr>
            <a:r>
              <a:rPr lang="en-US" dirty="0"/>
              <a:t>Issues in the data; NLP systems amplify biases in training data</a:t>
            </a:r>
            <a:endParaRPr lang="en-US" dirty="0"/>
          </a:p>
          <a:p>
            <a:pPr marL="630555" lvl="1" indent="-233680">
              <a:buFont typeface="Arial" panose="020B0604020202020204" pitchFamily="34" charset="0"/>
              <a:buChar char="•"/>
            </a:pPr>
            <a:r>
              <a:rPr lang="en-US" dirty="0"/>
              <a:t>Problems in the labels</a:t>
            </a:r>
            <a:endParaRPr lang="en-US" dirty="0"/>
          </a:p>
          <a:p>
            <a:pPr marL="630555" lvl="1" indent="-233680">
              <a:buFont typeface="Arial" panose="020B0604020202020204" pitchFamily="34" charset="0"/>
              <a:buChar char="•"/>
            </a:pPr>
            <a:r>
              <a:rPr lang="en-US" dirty="0"/>
              <a:t>Problems in the algorithms (like what the model is trained to optimize) </a:t>
            </a:r>
            <a:endParaRPr lang="en-US" dirty="0"/>
          </a:p>
          <a:p>
            <a:pPr marL="233680" indent="-233680">
              <a:buFont typeface="Arial" panose="020B0604020202020204" pitchFamily="34" charset="0"/>
              <a:buChar char="•"/>
            </a:pPr>
            <a:r>
              <a:rPr lang="en-US" b="1" dirty="0"/>
              <a:t>Prevalence</a:t>
            </a:r>
            <a:r>
              <a:rPr lang="en-US" dirty="0"/>
              <a:t>: The same problems occur throughout NLP (including large language models)  </a:t>
            </a:r>
            <a:endParaRPr lang="en-US" dirty="0"/>
          </a:p>
          <a:p>
            <a:pPr marL="233680" indent="-233680">
              <a:buFont typeface="Arial" panose="020B0604020202020204" pitchFamily="34" charset="0"/>
              <a:buChar char="•"/>
            </a:pPr>
            <a:r>
              <a:rPr lang="en-US" b="1" dirty="0"/>
              <a:t>Solutions</a:t>
            </a:r>
            <a:r>
              <a:rPr lang="en-US" dirty="0"/>
              <a:t>: There are no general mitigations or solutions</a:t>
            </a:r>
            <a:endParaRPr lang="en-US" dirty="0"/>
          </a:p>
          <a:p>
            <a:pPr marL="630555" lvl="1" indent="-233680">
              <a:buFont typeface="Arial" panose="020B0604020202020204" pitchFamily="34" charset="0"/>
              <a:buChar char="•"/>
            </a:pPr>
            <a:r>
              <a:rPr lang="en-US" dirty="0"/>
              <a:t>But harm mitigation is an active area of research</a:t>
            </a:r>
            <a:endParaRPr lang="en-US" dirty="0"/>
          </a:p>
          <a:p>
            <a:pPr marL="630555" lvl="1" indent="-233680">
              <a:buFont typeface="Arial" panose="020B0604020202020204" pitchFamily="34" charset="0"/>
              <a:buChar char="•"/>
            </a:pPr>
            <a:r>
              <a:rPr lang="en-US" dirty="0"/>
              <a:t>And there are standard benchmarks and tools that we can use for measuring some of the harms</a:t>
            </a:r>
            <a:endParaRPr 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4"/>
          <p:cNvSpPr>
            <a:spLocks noGrp="1" noChangeArrowheads="1"/>
          </p:cNvSpPr>
          <p:nvPr>
            <p:ph type="title"/>
          </p:nvPr>
        </p:nvSpPr>
        <p:spPr>
          <a:xfrm>
            <a:off x="685800" y="361950"/>
            <a:ext cx="7543800" cy="680397"/>
          </a:xfrm>
        </p:spPr>
        <p:txBody>
          <a:bodyPr>
            <a:normAutofit fontScale="90000"/>
          </a:bodyPr>
          <a:lstStyle/>
          <a:p>
            <a:r>
              <a:rPr lang="en-US" dirty="0"/>
              <a:t>Basic </a:t>
            </a:r>
            <a:r>
              <a:rPr lang="en-US" sz="3600" dirty="0"/>
              <a:t>Classification Method: </a:t>
            </a:r>
            <a:br>
              <a:rPr lang="en-US" sz="3600" dirty="0"/>
            </a:br>
            <a:r>
              <a:rPr lang="en-US" sz="3600" dirty="0"/>
              <a:t>Hand-coded rules</a:t>
            </a:r>
            <a:endParaRPr lang="en-US" sz="3600" dirty="0"/>
          </a:p>
        </p:txBody>
      </p:sp>
      <p:sp>
        <p:nvSpPr>
          <p:cNvPr id="27651" name="Rectangle 5"/>
          <p:cNvSpPr>
            <a:spLocks noGrp="1" noChangeArrowheads="1"/>
          </p:cNvSpPr>
          <p:nvPr>
            <p:ph idx="1"/>
          </p:nvPr>
        </p:nvSpPr>
        <p:spPr>
          <a:xfrm>
            <a:off x="822960" y="1352550"/>
            <a:ext cx="7940040" cy="3505200"/>
          </a:xfrm>
        </p:spPr>
        <p:txBody>
          <a:bodyPr>
            <a:normAutofit lnSpcReduction="10000"/>
          </a:bodyPr>
          <a:lstStyle/>
          <a:p>
            <a:r>
              <a:rPr lang="en-US" dirty="0">
                <a:latin typeface="Calibri" panose="020F0502020204030204" pitchFamily="34" charset="0"/>
              </a:rPr>
              <a:t>Rules based on combinations of words or other features</a:t>
            </a:r>
            <a:endParaRPr lang="en-US" dirty="0">
              <a:latin typeface="Calibri" panose="020F0502020204030204" pitchFamily="34" charset="0"/>
            </a:endParaRPr>
          </a:p>
          <a:p>
            <a:pPr lvl="1"/>
            <a:r>
              <a:rPr lang="en-US" dirty="0">
                <a:latin typeface="Calibri" panose="020F0502020204030204" pitchFamily="34" charset="0"/>
              </a:rPr>
              <a:t> </a:t>
            </a:r>
            <a:r>
              <a:rPr lang="en-US" sz="2000" dirty="0">
                <a:latin typeface="Calibri" panose="020F0502020204030204" pitchFamily="34" charset="0"/>
              </a:rPr>
              <a:t>spam: black-list-address OR (“dollars” AND “have been selected”)</a:t>
            </a:r>
            <a:endParaRPr lang="en-US" sz="2000" dirty="0">
              <a:latin typeface="Calibri" panose="020F0502020204030204" pitchFamily="34" charset="0"/>
            </a:endParaRPr>
          </a:p>
          <a:p>
            <a:r>
              <a:rPr lang="en-US" dirty="0">
                <a:latin typeface="Calibri" panose="020F0502020204030204" pitchFamily="34" charset="0"/>
              </a:rPr>
              <a:t>Accuracy can be high</a:t>
            </a:r>
            <a:endParaRPr lang="en-US" dirty="0">
              <a:latin typeface="Calibri" panose="020F0502020204030204" pitchFamily="34" charset="0"/>
            </a:endParaRPr>
          </a:p>
          <a:p>
            <a:pPr lvl="1">
              <a:buFont typeface="Arial" panose="020B0604020202020204" pitchFamily="34" charset="0"/>
              <a:buChar char="•"/>
            </a:pPr>
            <a:r>
              <a:rPr lang="en-US" dirty="0">
                <a:latin typeface="Calibri" panose="020F0502020204030204" pitchFamily="34" charset="0"/>
              </a:rPr>
              <a:t>In very specific domains</a:t>
            </a:r>
            <a:endParaRPr lang="en-US" dirty="0">
              <a:latin typeface="Calibri" panose="020F0502020204030204" pitchFamily="34" charset="0"/>
            </a:endParaRPr>
          </a:p>
          <a:p>
            <a:pPr lvl="1">
              <a:buFont typeface="Arial" panose="020B0604020202020204" pitchFamily="34" charset="0"/>
              <a:buChar char="•"/>
            </a:pPr>
            <a:r>
              <a:rPr lang="en-US" dirty="0">
                <a:latin typeface="Calibri" panose="020F0502020204030204" pitchFamily="34" charset="0"/>
              </a:rPr>
              <a:t>If rules are carefully refined by experts</a:t>
            </a:r>
            <a:endParaRPr lang="en-US" dirty="0">
              <a:latin typeface="Calibri" panose="020F0502020204030204" pitchFamily="34" charset="0"/>
            </a:endParaRPr>
          </a:p>
          <a:p>
            <a:pPr marL="151130" lvl="1" indent="0">
              <a:buNone/>
            </a:pPr>
            <a:r>
              <a:rPr lang="en-US" dirty="0">
                <a:latin typeface="Calibri" panose="020F0502020204030204" pitchFamily="34" charset="0"/>
              </a:rPr>
              <a:t>But:</a:t>
            </a:r>
            <a:endParaRPr lang="en-US" dirty="0">
              <a:latin typeface="Calibri" panose="020F0502020204030204" pitchFamily="34" charset="0"/>
            </a:endParaRPr>
          </a:p>
          <a:p>
            <a:pPr lvl="1">
              <a:buFont typeface="Arial" panose="020B0604020202020204" pitchFamily="34" charset="0"/>
              <a:buChar char="•"/>
            </a:pPr>
            <a:r>
              <a:rPr lang="en-US" dirty="0">
                <a:latin typeface="Calibri" panose="020F0502020204030204" pitchFamily="34" charset="0"/>
              </a:rPr>
              <a:t>building and maintaining rules is expensive</a:t>
            </a:r>
            <a:endParaRPr lang="en-US" dirty="0">
              <a:latin typeface="Calibri" panose="020F0502020204030204" pitchFamily="34" charset="0"/>
            </a:endParaRPr>
          </a:p>
          <a:p>
            <a:pPr lvl="1">
              <a:buFont typeface="Arial" panose="020B0604020202020204" pitchFamily="34" charset="0"/>
              <a:buChar char="•"/>
            </a:pPr>
            <a:r>
              <a:rPr lang="en-US" dirty="0">
                <a:latin typeface="Calibri" panose="020F0502020204030204" pitchFamily="34" charset="0"/>
              </a:rPr>
              <a:t>they are too literal and specific: "high-precision, low-recall"</a:t>
            </a:r>
            <a:endParaRPr lang="en-US" dirty="0">
              <a:latin typeface="Calibri" panose="020F0502020204030204" pitchFamily="34" charset="0"/>
            </a:endParaRPr>
          </a:p>
        </p:txBody>
      </p:sp>
    </p:spTree>
  </p:cSld>
  <p:clrMapOvr>
    <a:masterClrMapping/>
  </p:clrMapOvr>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title"/>
          </p:nvPr>
        </p:nvSpPr>
        <p:spPr/>
        <p:txBody>
          <a:bodyPr>
            <a:noAutofit/>
          </a:bodyPr>
          <a:lstStyle/>
          <a:p>
            <a:r>
              <a:rPr lang="en-US" sz="3400">
                <a:latin typeface="Calibri (Headings)"/>
                <a:cs typeface="Calibri (Headings)"/>
              </a:rPr>
              <a:t>Text Classification and Na</a:t>
            </a:r>
            <a:r>
              <a:rPr lang="fr-FR" sz="3400">
                <a:latin typeface="Calibri (Headings)"/>
                <a:cs typeface="Calibri (Headings)"/>
              </a:rPr>
              <a:t>i</a:t>
            </a:r>
            <a:r>
              <a:rPr lang="en-US" sz="3400" err="1">
                <a:latin typeface="Calibri (Headings)"/>
                <a:cs typeface="Calibri (Headings)"/>
              </a:rPr>
              <a:t>ve</a:t>
            </a:r>
            <a:r>
              <a:rPr lang="en-US" sz="3400">
                <a:latin typeface="Calibri (Headings)"/>
                <a:cs typeface="Calibri (Headings)"/>
              </a:rPr>
              <a:t> Bayes</a:t>
            </a:r>
            <a:endParaRPr lang="en-US" sz="3400">
              <a:latin typeface="Calibri (Headings)"/>
              <a:ea typeface="MS PGothic" panose="020B0600070205080204" charset="-128"/>
              <a:cs typeface="Calibri (Headings)"/>
            </a:endParaRPr>
          </a:p>
        </p:txBody>
      </p:sp>
      <p:sp>
        <p:nvSpPr>
          <p:cNvPr id="16387" name="Rectangle 6"/>
          <p:cNvSpPr>
            <a:spLocks noGrp="1" noChangeArrowheads="1"/>
          </p:cNvSpPr>
          <p:nvPr>
            <p:ph idx="1"/>
          </p:nvPr>
        </p:nvSpPr>
        <p:spPr>
          <a:xfrm>
            <a:off x="3352800" y="188594"/>
            <a:ext cx="5791200" cy="3943350"/>
          </a:xfrm>
        </p:spPr>
        <p:txBody>
          <a:bodyPr>
            <a:normAutofit/>
          </a:bodyPr>
          <a:lstStyle/>
          <a:p>
            <a:pPr eaLnBrk="1" hangingPunct="1">
              <a:buFont typeface="Times" charset="0"/>
              <a:buNone/>
            </a:pPr>
            <a:r>
              <a:rPr lang="en-US" sz="3400" dirty="0">
                <a:solidFill>
                  <a:srgbClr val="A4001D"/>
                </a:solidFill>
                <a:latin typeface="Calibri" panose="020F0502020204030204"/>
                <a:ea typeface="MS PGothic" panose="020B0600070205080204" charset="-128"/>
                <a:cs typeface="Calibri" panose="020F0502020204030204"/>
              </a:rPr>
              <a:t>Avoiding Harms in Classification</a:t>
            </a:r>
            <a:endParaRPr lang="en-US" sz="3400" dirty="0">
              <a:solidFill>
                <a:srgbClr val="A4001D"/>
              </a:solidFill>
              <a:latin typeface="Calibri" panose="020F0502020204030204"/>
              <a:ea typeface="MS PGothic" panose="020B0600070205080204" charset="-128"/>
              <a:cs typeface="Calibri" panose="020F0502020204030204"/>
            </a:endParaRPr>
          </a:p>
        </p:txBody>
      </p:sp>
    </p:spTree>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411908"/>
            <a:ext cx="7543800" cy="680397"/>
          </a:xfrm>
        </p:spPr>
        <p:txBody>
          <a:bodyPr>
            <a:normAutofit fontScale="90000"/>
          </a:bodyPr>
          <a:lstStyle/>
          <a:p>
            <a:r>
              <a:rPr lang="en-US" sz="3600" dirty="0"/>
              <a:t>Classification Method:</a:t>
            </a:r>
            <a:br>
              <a:rPr lang="en-US" sz="3600" dirty="0"/>
            </a:br>
            <a:r>
              <a:rPr lang="en-US" sz="3600" dirty="0"/>
              <a:t>Supervised Machine Learning</a:t>
            </a:r>
            <a:endParaRPr lang="en-US" sz="3600" dirty="0"/>
          </a:p>
        </p:txBody>
      </p:sp>
      <p:sp>
        <p:nvSpPr>
          <p:cNvPr id="3" name="Content Placeholder 2"/>
          <p:cNvSpPr>
            <a:spLocks noGrp="1"/>
          </p:cNvSpPr>
          <p:nvPr>
            <p:ph idx="1"/>
          </p:nvPr>
        </p:nvSpPr>
        <p:spPr>
          <a:xfrm>
            <a:off x="822960" y="1200150"/>
            <a:ext cx="8092440" cy="3429000"/>
          </a:xfrm>
        </p:spPr>
        <p:txBody>
          <a:bodyPr/>
          <a:lstStyle/>
          <a:p>
            <a:r>
              <a:rPr lang="en-US" sz="2800" i="1" dirty="0">
                <a:latin typeface="Calibri" panose="020F0502020204030204" pitchFamily="34" charset="0"/>
              </a:rPr>
              <a:t>Input: </a:t>
            </a:r>
            <a:endParaRPr lang="en-US" sz="2800" i="1" dirty="0">
              <a:latin typeface="Calibri" panose="020F0502020204030204" pitchFamily="34" charset="0"/>
            </a:endParaRPr>
          </a:p>
          <a:p>
            <a:pPr lvl="1"/>
            <a:r>
              <a:rPr lang="en-US" sz="2400" dirty="0">
                <a:latin typeface="Calibri" panose="020F0502020204030204" pitchFamily="34" charset="0"/>
              </a:rPr>
              <a:t>a document </a:t>
            </a:r>
            <a:r>
              <a:rPr lang="en-US" sz="2400" i="1" dirty="0">
                <a:solidFill>
                  <a:srgbClr val="FF0000"/>
                </a:solidFill>
                <a:latin typeface="Calibri" panose="020F0502020204030204" pitchFamily="34" charset="0"/>
              </a:rPr>
              <a:t>d</a:t>
            </a:r>
            <a:endParaRPr lang="en-US" sz="2400" i="1" dirty="0">
              <a:solidFill>
                <a:srgbClr val="FF0000"/>
              </a:solidFill>
              <a:latin typeface="Calibri" panose="020F0502020204030204" pitchFamily="34" charset="0"/>
            </a:endParaRPr>
          </a:p>
          <a:p>
            <a:pPr lvl="1"/>
            <a:r>
              <a:rPr lang="en-US" sz="2400" i="1" dirty="0">
                <a:latin typeface="Calibri" panose="020F0502020204030204" pitchFamily="34" charset="0"/>
              </a:rPr>
              <a:t> </a:t>
            </a:r>
            <a:r>
              <a:rPr lang="en-US" sz="2400" dirty="0">
                <a:latin typeface="Calibri" panose="020F0502020204030204" pitchFamily="34" charset="0"/>
                <a:ea typeface="MS PGothic" panose="020B0600070205080204" charset="-128"/>
              </a:rPr>
              <a:t>a fixed set of classes  </a:t>
            </a:r>
            <a:r>
              <a:rPr lang="en-US" sz="2400" i="1" dirty="0">
                <a:solidFill>
                  <a:srgbClr val="FF0000"/>
                </a:solidFill>
                <a:latin typeface="Calibri" panose="020F0502020204030204" pitchFamily="34" charset="0"/>
                <a:ea typeface="MS PGothic" panose="020B0600070205080204" charset="-128"/>
              </a:rPr>
              <a:t>C </a:t>
            </a:r>
            <a:r>
              <a:rPr lang="en-US" sz="2400" dirty="0">
                <a:solidFill>
                  <a:srgbClr val="FF0000"/>
                </a:solidFill>
                <a:latin typeface="Calibri" panose="020F0502020204030204" pitchFamily="34" charset="0"/>
                <a:ea typeface="MS PGothic" panose="020B0600070205080204" charset="-128"/>
              </a:rPr>
              <a:t>=</a:t>
            </a:r>
            <a:r>
              <a:rPr lang="en-US" sz="2400" i="1" dirty="0">
                <a:solidFill>
                  <a:srgbClr val="FF0000"/>
                </a:solidFill>
                <a:latin typeface="Calibri" panose="020F0502020204030204" pitchFamily="34" charset="0"/>
                <a:ea typeface="MS PGothic" panose="020B0600070205080204" charset="-128"/>
              </a:rPr>
              <a:t> </a:t>
            </a:r>
            <a:r>
              <a:rPr lang="en-US" sz="2400" dirty="0">
                <a:solidFill>
                  <a:srgbClr val="FF0000"/>
                </a:solidFill>
                <a:latin typeface="Calibri" panose="020F0502020204030204" pitchFamily="34" charset="0"/>
                <a:ea typeface="MS PGothic" panose="020B0600070205080204" charset="-128"/>
                <a:sym typeface="Symbol" panose="05050102010706020507" charset="0"/>
              </a:rPr>
              <a:t>{</a:t>
            </a:r>
            <a:r>
              <a:rPr lang="en-US" sz="2400" i="1" dirty="0">
                <a:solidFill>
                  <a:srgbClr val="FF0000"/>
                </a:solidFill>
                <a:latin typeface="Calibri" panose="020F0502020204030204" pitchFamily="34" charset="0"/>
                <a:ea typeface="MS PGothic" panose="020B0600070205080204" charset="-128"/>
                <a:sym typeface="Symbol" panose="05050102010706020507" charset="0"/>
              </a:rPr>
              <a:t>c</a:t>
            </a:r>
            <a:r>
              <a:rPr lang="en-US" sz="2400" baseline="-25000" dirty="0">
                <a:solidFill>
                  <a:srgbClr val="FF0000"/>
                </a:solidFill>
                <a:latin typeface="Calibri" panose="020F0502020204030204" pitchFamily="34" charset="0"/>
                <a:ea typeface="MS PGothic" panose="020B0600070205080204" charset="-128"/>
                <a:sym typeface="Symbol" panose="05050102010706020507" charset="0"/>
              </a:rPr>
              <a:t>1</a:t>
            </a:r>
            <a:r>
              <a:rPr lang="en-US" sz="2400" dirty="0">
                <a:solidFill>
                  <a:srgbClr val="FF0000"/>
                </a:solidFill>
                <a:latin typeface="Calibri" panose="020F0502020204030204" pitchFamily="34" charset="0"/>
                <a:ea typeface="MS PGothic" panose="020B0600070205080204" charset="-128"/>
                <a:sym typeface="Symbol" panose="05050102010706020507" charset="0"/>
              </a:rPr>
              <a:t>, </a:t>
            </a:r>
            <a:r>
              <a:rPr lang="en-US" sz="2400" i="1" dirty="0">
                <a:solidFill>
                  <a:srgbClr val="FF0000"/>
                </a:solidFill>
                <a:latin typeface="Calibri" panose="020F0502020204030204" pitchFamily="34" charset="0"/>
                <a:ea typeface="MS PGothic" panose="020B0600070205080204" charset="-128"/>
                <a:sym typeface="Symbol" panose="05050102010706020507" charset="0"/>
              </a:rPr>
              <a:t>c</a:t>
            </a:r>
            <a:r>
              <a:rPr lang="en-US" sz="2400" baseline="-25000" dirty="0">
                <a:solidFill>
                  <a:srgbClr val="FF0000"/>
                </a:solidFill>
                <a:latin typeface="Calibri" panose="020F0502020204030204" pitchFamily="34" charset="0"/>
                <a:ea typeface="MS PGothic" panose="020B0600070205080204" charset="-128"/>
                <a:sym typeface="Symbol" panose="05050102010706020507" charset="0"/>
              </a:rPr>
              <a:t>2</a:t>
            </a:r>
            <a:r>
              <a:rPr lang="en-US" sz="2400" dirty="0">
                <a:solidFill>
                  <a:srgbClr val="FF0000"/>
                </a:solidFill>
                <a:latin typeface="Calibri" panose="020F0502020204030204" pitchFamily="34" charset="0"/>
                <a:ea typeface="MS PGothic" panose="020B0600070205080204" charset="-128"/>
                <a:sym typeface="Symbol" panose="05050102010706020507" charset="0"/>
              </a:rPr>
              <a:t>,…, </a:t>
            </a:r>
            <a:r>
              <a:rPr lang="en-US" sz="2400" i="1" dirty="0" err="1">
                <a:solidFill>
                  <a:srgbClr val="FF0000"/>
                </a:solidFill>
                <a:latin typeface="Calibri" panose="020F0502020204030204" pitchFamily="34" charset="0"/>
                <a:ea typeface="MS PGothic" panose="020B0600070205080204" charset="-128"/>
                <a:sym typeface="Symbol" panose="05050102010706020507" charset="0"/>
              </a:rPr>
              <a:t>c</a:t>
            </a:r>
            <a:r>
              <a:rPr lang="en-US" sz="2400" i="1" baseline="-25000" dirty="0" err="1">
                <a:solidFill>
                  <a:srgbClr val="FF0000"/>
                </a:solidFill>
                <a:latin typeface="Calibri" panose="020F0502020204030204" pitchFamily="34" charset="0"/>
                <a:ea typeface="MS PGothic" panose="020B0600070205080204" charset="-128"/>
                <a:sym typeface="Symbol" panose="05050102010706020507" charset="0"/>
              </a:rPr>
              <a:t>J</a:t>
            </a:r>
            <a:r>
              <a:rPr lang="en-US" sz="2400" dirty="0">
                <a:solidFill>
                  <a:srgbClr val="FF0000"/>
                </a:solidFill>
                <a:latin typeface="Calibri" panose="020F0502020204030204" pitchFamily="34" charset="0"/>
                <a:ea typeface="MS PGothic" panose="020B0600070205080204" charset="-128"/>
                <a:sym typeface="Symbol" panose="05050102010706020507" charset="0"/>
              </a:rPr>
              <a:t>}</a:t>
            </a:r>
            <a:endParaRPr lang="en-US" sz="1800" i="1" dirty="0">
              <a:solidFill>
                <a:srgbClr val="FF0000"/>
              </a:solidFill>
              <a:latin typeface="Calibri" panose="020F0502020204030204" pitchFamily="34" charset="0"/>
            </a:endParaRPr>
          </a:p>
          <a:p>
            <a:pPr lvl="1"/>
            <a:r>
              <a:rPr lang="en-US" sz="2400" dirty="0">
                <a:latin typeface="Calibri" panose="020F0502020204030204" pitchFamily="34" charset="0"/>
              </a:rPr>
              <a:t>A training set of </a:t>
            </a:r>
            <a:r>
              <a:rPr lang="en-US" sz="2400" i="1" dirty="0">
                <a:solidFill>
                  <a:srgbClr val="FF0000"/>
                </a:solidFill>
                <a:latin typeface="Calibri" panose="020F0502020204030204" pitchFamily="34" charset="0"/>
              </a:rPr>
              <a:t>m</a:t>
            </a:r>
            <a:r>
              <a:rPr lang="en-US" sz="2400" i="1" dirty="0">
                <a:latin typeface="Calibri" panose="020F0502020204030204" pitchFamily="34" charset="0"/>
              </a:rPr>
              <a:t> </a:t>
            </a:r>
            <a:r>
              <a:rPr lang="en-US" sz="2400" dirty="0">
                <a:latin typeface="Calibri" panose="020F0502020204030204" pitchFamily="34" charset="0"/>
              </a:rPr>
              <a:t>hand-labeled documents </a:t>
            </a:r>
            <a:r>
              <a:rPr lang="en-US" sz="2400" i="1" dirty="0">
                <a:solidFill>
                  <a:srgbClr val="FF0000"/>
                </a:solidFill>
                <a:latin typeface="Calibri" panose="020F0502020204030204" pitchFamily="34" charset="0"/>
              </a:rPr>
              <a:t>(d</a:t>
            </a:r>
            <a:r>
              <a:rPr lang="en-US" sz="2400" i="1" baseline="-25000" dirty="0">
                <a:solidFill>
                  <a:srgbClr val="FF0000"/>
                </a:solidFill>
                <a:latin typeface="Calibri" panose="020F0502020204030204" pitchFamily="34" charset="0"/>
              </a:rPr>
              <a:t>1</a:t>
            </a:r>
            <a:r>
              <a:rPr lang="en-US" sz="2400" i="1" dirty="0">
                <a:solidFill>
                  <a:srgbClr val="FF0000"/>
                </a:solidFill>
                <a:latin typeface="Calibri" panose="020F0502020204030204" pitchFamily="34" charset="0"/>
              </a:rPr>
              <a:t>,c</a:t>
            </a:r>
            <a:r>
              <a:rPr lang="en-US" sz="2400" i="1" baseline="-25000" dirty="0">
                <a:solidFill>
                  <a:srgbClr val="FF0000"/>
                </a:solidFill>
                <a:latin typeface="Calibri" panose="020F0502020204030204" pitchFamily="34" charset="0"/>
              </a:rPr>
              <a:t>1</a:t>
            </a:r>
            <a:r>
              <a:rPr lang="en-US" sz="2400" i="1" dirty="0">
                <a:solidFill>
                  <a:srgbClr val="FF0000"/>
                </a:solidFill>
                <a:latin typeface="Calibri" panose="020F0502020204030204" pitchFamily="34" charset="0"/>
              </a:rPr>
              <a:t>),....,(</a:t>
            </a:r>
            <a:r>
              <a:rPr lang="en-US" sz="2400" i="1" dirty="0" err="1">
                <a:solidFill>
                  <a:srgbClr val="FF0000"/>
                </a:solidFill>
                <a:latin typeface="Calibri" panose="020F0502020204030204" pitchFamily="34" charset="0"/>
              </a:rPr>
              <a:t>d</a:t>
            </a:r>
            <a:r>
              <a:rPr lang="en-US" sz="2400" i="1" baseline="-25000" dirty="0" err="1">
                <a:solidFill>
                  <a:srgbClr val="FF0000"/>
                </a:solidFill>
                <a:latin typeface="Calibri" panose="020F0502020204030204" pitchFamily="34" charset="0"/>
              </a:rPr>
              <a:t>m</a:t>
            </a:r>
            <a:r>
              <a:rPr lang="en-US" sz="2400" i="1" dirty="0" err="1">
                <a:solidFill>
                  <a:srgbClr val="FF0000"/>
                </a:solidFill>
                <a:latin typeface="Calibri" panose="020F0502020204030204" pitchFamily="34" charset="0"/>
              </a:rPr>
              <a:t>,c</a:t>
            </a:r>
            <a:r>
              <a:rPr lang="en-US" sz="2400" i="1" baseline="-25000" dirty="0" err="1">
                <a:solidFill>
                  <a:srgbClr val="FF0000"/>
                </a:solidFill>
                <a:latin typeface="Calibri" panose="020F0502020204030204" pitchFamily="34" charset="0"/>
              </a:rPr>
              <a:t>m</a:t>
            </a:r>
            <a:r>
              <a:rPr lang="en-US" sz="2400" i="1" dirty="0">
                <a:solidFill>
                  <a:srgbClr val="FF0000"/>
                </a:solidFill>
                <a:latin typeface="Calibri" panose="020F0502020204030204" pitchFamily="34" charset="0"/>
              </a:rPr>
              <a:t>)</a:t>
            </a:r>
            <a:endParaRPr lang="en-US" sz="2400" i="1" dirty="0">
              <a:solidFill>
                <a:srgbClr val="FF0000"/>
              </a:solidFill>
              <a:latin typeface="Calibri" panose="020F0502020204030204" pitchFamily="34" charset="0"/>
            </a:endParaRPr>
          </a:p>
          <a:p>
            <a:r>
              <a:rPr lang="en-US" sz="2800" i="1" dirty="0">
                <a:latin typeface="Calibri" panose="020F0502020204030204" pitchFamily="34" charset="0"/>
              </a:rPr>
              <a:t>Output: </a:t>
            </a:r>
            <a:endParaRPr lang="en-US" sz="2800" i="1" dirty="0">
              <a:latin typeface="Calibri" panose="020F0502020204030204" pitchFamily="34" charset="0"/>
            </a:endParaRPr>
          </a:p>
          <a:p>
            <a:pPr lvl="1"/>
            <a:r>
              <a:rPr lang="en-US" sz="2400" dirty="0">
                <a:latin typeface="Calibri" panose="020F0502020204030204" pitchFamily="34" charset="0"/>
              </a:rPr>
              <a:t>a learned classifier </a:t>
            </a:r>
            <a:r>
              <a:rPr lang="en-US" sz="2400" i="1" dirty="0" err="1">
                <a:solidFill>
                  <a:srgbClr val="FF0000"/>
                </a:solidFill>
                <a:latin typeface="Calibri" panose="020F0502020204030204" pitchFamily="34" charset="0"/>
              </a:rPr>
              <a:t>γ:d</a:t>
            </a:r>
            <a:r>
              <a:rPr lang="en-US" sz="2400" i="1" dirty="0">
                <a:solidFill>
                  <a:srgbClr val="FF0000"/>
                </a:solidFill>
                <a:latin typeface="Calibri" panose="020F0502020204030204" pitchFamily="34" charset="0"/>
              </a:rPr>
              <a:t> </a:t>
            </a:r>
            <a:r>
              <a:rPr lang="en-US" sz="2400" i="1" dirty="0">
                <a:solidFill>
                  <a:srgbClr val="FF0000"/>
                </a:solidFill>
                <a:latin typeface="Calibri" panose="020F0502020204030204" pitchFamily="34" charset="0"/>
                <a:sym typeface="Wingdings" panose="05000000000000000000" pitchFamily="2" charset="2"/>
              </a:rPr>
              <a:t> c</a:t>
            </a:r>
            <a:endParaRPr lang="en-US" sz="2400" i="1" dirty="0">
              <a:solidFill>
                <a:srgbClr val="FF0000"/>
              </a:solidFill>
              <a:latin typeface="Calibri" panose="020F0502020204030204" pitchFamily="34" charset="0"/>
            </a:endParaRPr>
          </a:p>
        </p:txBody>
      </p:sp>
      <p:sp>
        <p:nvSpPr>
          <p:cNvPr id="4" name="Slide Number Placeholder 3"/>
          <p:cNvSpPr>
            <a:spLocks noGrp="1"/>
          </p:cNvSpPr>
          <p:nvPr>
            <p:ph type="sldNum" sz="quarter" idx="12"/>
          </p:nvPr>
        </p:nvSpPr>
        <p:spPr/>
        <p:txBody>
          <a:bodyPr/>
          <a:lstStyle/>
          <a:p>
            <a:fld id="{10F35DC5-7E65-8247-99AB-4E984F8A921E}" type="slidenum">
              <a:rPr lang="en-US" smtClean="0"/>
            </a:fld>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4"/>
          <p:cNvSpPr>
            <a:spLocks noGrp="1" noChangeArrowheads="1"/>
          </p:cNvSpPr>
          <p:nvPr>
            <p:ph type="title"/>
          </p:nvPr>
        </p:nvSpPr>
        <p:spPr>
          <a:xfrm>
            <a:off x="685800" y="285750"/>
            <a:ext cx="7543800" cy="680397"/>
          </a:xfrm>
        </p:spPr>
        <p:txBody>
          <a:bodyPr>
            <a:normAutofit fontScale="90000"/>
          </a:bodyPr>
          <a:lstStyle/>
          <a:p>
            <a:r>
              <a:rPr lang="en-US" sz="3600" dirty="0"/>
              <a:t>Classification Methods:</a:t>
            </a:r>
            <a:br>
              <a:rPr lang="en-US" sz="3600" dirty="0"/>
            </a:br>
            <a:r>
              <a:rPr lang="en-US" sz="3600" dirty="0"/>
              <a:t>Supervised Machine Learning</a:t>
            </a:r>
            <a:endParaRPr lang="en-US" sz="3600" dirty="0"/>
          </a:p>
        </p:txBody>
      </p:sp>
      <p:sp>
        <p:nvSpPr>
          <p:cNvPr id="29699" name="Rectangle 5"/>
          <p:cNvSpPr>
            <a:spLocks noGrp="1" noChangeArrowheads="1"/>
          </p:cNvSpPr>
          <p:nvPr>
            <p:ph idx="1"/>
          </p:nvPr>
        </p:nvSpPr>
        <p:spPr>
          <a:xfrm>
            <a:off x="822960" y="1200150"/>
            <a:ext cx="8016240" cy="3886200"/>
          </a:xfrm>
        </p:spPr>
        <p:txBody>
          <a:bodyPr>
            <a:normAutofit fontScale="92500" lnSpcReduction="10000"/>
          </a:bodyPr>
          <a:lstStyle/>
          <a:p>
            <a:r>
              <a:rPr lang="en-US" sz="3200" dirty="0">
                <a:latin typeface="Calibri" panose="020F0502020204030204" pitchFamily="34" charset="0"/>
              </a:rPr>
              <a:t>Many kinds of classifiers!</a:t>
            </a:r>
            <a:endParaRPr lang="en-US" sz="3200" dirty="0">
              <a:latin typeface="Calibri" panose="020F0502020204030204" pitchFamily="34" charset="0"/>
            </a:endParaRPr>
          </a:p>
          <a:p>
            <a:pPr lvl="1">
              <a:buFont typeface="Arial" panose="020B0604020202020204" pitchFamily="34" charset="0"/>
              <a:buChar char="•"/>
            </a:pPr>
            <a:r>
              <a:rPr lang="en-US" sz="2800" b="1" dirty="0">
                <a:latin typeface="Calibri" panose="020F0502020204030204" pitchFamily="34" charset="0"/>
              </a:rPr>
              <a:t>Na</a:t>
            </a:r>
            <a:r>
              <a:rPr lang="fr-FR" sz="2800" b="1" dirty="0" err="1">
                <a:latin typeface="Calibri" panose="020F0502020204030204" pitchFamily="34" charset="0"/>
              </a:rPr>
              <a:t>ï</a:t>
            </a:r>
            <a:r>
              <a:rPr lang="en-US" sz="2800" b="1" dirty="0" err="1">
                <a:latin typeface="Calibri" panose="020F0502020204030204" pitchFamily="34" charset="0"/>
              </a:rPr>
              <a:t>ve</a:t>
            </a:r>
            <a:r>
              <a:rPr lang="en-US" sz="2800" b="1" dirty="0">
                <a:latin typeface="Calibri" panose="020F0502020204030204" pitchFamily="34" charset="0"/>
              </a:rPr>
              <a:t> Bayes (this lecture)</a:t>
            </a:r>
            <a:endParaRPr lang="en-US" sz="2800" b="1" dirty="0">
              <a:latin typeface="Calibri" panose="020F0502020204030204" pitchFamily="34" charset="0"/>
            </a:endParaRPr>
          </a:p>
          <a:p>
            <a:pPr lvl="1">
              <a:buFont typeface="Arial" panose="020B0604020202020204" pitchFamily="34" charset="0"/>
              <a:buChar char="•"/>
            </a:pPr>
            <a:r>
              <a:rPr lang="en-US" sz="2800" dirty="0">
                <a:latin typeface="Calibri" panose="020F0502020204030204" pitchFamily="34" charset="0"/>
              </a:rPr>
              <a:t>Logistic regression  </a:t>
            </a:r>
            <a:endParaRPr lang="en-US" sz="2800" dirty="0">
              <a:latin typeface="Calibri" panose="020F0502020204030204" pitchFamily="34" charset="0"/>
            </a:endParaRPr>
          </a:p>
          <a:p>
            <a:pPr lvl="1">
              <a:buFont typeface="Arial" panose="020B0604020202020204" pitchFamily="34" charset="0"/>
              <a:buChar char="•"/>
            </a:pPr>
            <a:r>
              <a:rPr lang="en-US" sz="2800" dirty="0">
                <a:latin typeface="Calibri" panose="020F0502020204030204" pitchFamily="34" charset="0"/>
              </a:rPr>
              <a:t>Neural networks</a:t>
            </a:r>
            <a:endParaRPr lang="en-US" sz="2800" dirty="0">
              <a:latin typeface="Calibri" panose="020F0502020204030204" pitchFamily="34" charset="0"/>
            </a:endParaRPr>
          </a:p>
          <a:p>
            <a:pPr lvl="1">
              <a:buFont typeface="Arial" panose="020B0604020202020204" pitchFamily="34" charset="0"/>
              <a:buChar char="•"/>
            </a:pPr>
            <a:r>
              <a:rPr lang="en-US" sz="2800" i="1" dirty="0">
                <a:latin typeface="Calibri" panose="020F0502020204030204" pitchFamily="34" charset="0"/>
              </a:rPr>
              <a:t>k</a:t>
            </a:r>
            <a:r>
              <a:rPr lang="en-US" sz="2800" dirty="0">
                <a:latin typeface="Calibri" panose="020F0502020204030204" pitchFamily="34" charset="0"/>
              </a:rPr>
              <a:t>-nearest neighbors</a:t>
            </a:r>
            <a:endParaRPr lang="en-US" sz="2800" dirty="0">
              <a:latin typeface="Calibri" panose="020F0502020204030204" pitchFamily="34" charset="0"/>
            </a:endParaRPr>
          </a:p>
          <a:p>
            <a:pPr lvl="1">
              <a:buFont typeface="Arial" panose="020B0604020202020204" pitchFamily="34" charset="0"/>
              <a:buChar char="•"/>
            </a:pPr>
            <a:r>
              <a:rPr lang="en-US" sz="2800">
                <a:latin typeface="Calibri" panose="020F0502020204030204" pitchFamily="34" charset="0"/>
              </a:rPr>
              <a:t>…</a:t>
            </a:r>
            <a:endParaRPr lang="en-US" sz="2800" dirty="0">
              <a:latin typeface="Calibri" panose="020F0502020204030204" pitchFamily="34" charset="0"/>
            </a:endParaRPr>
          </a:p>
          <a:p>
            <a:pPr lvl="1">
              <a:buFont typeface="Arial" panose="020B0604020202020204" pitchFamily="34" charset="0"/>
              <a:buChar char="•"/>
            </a:pPr>
            <a:endParaRPr lang="en-US" sz="1700" dirty="0">
              <a:latin typeface="Calibri" panose="020F0502020204030204" pitchFamily="34" charset="0"/>
            </a:endParaRPr>
          </a:p>
          <a:p>
            <a:pPr marL="151130" lvl="1" indent="0">
              <a:buNone/>
            </a:pPr>
            <a:r>
              <a:rPr lang="en-US" sz="3200" dirty="0">
                <a:latin typeface="Calibri" panose="020F0502020204030204" pitchFamily="34" charset="0"/>
              </a:rPr>
              <a:t>We can also use pretrained large language models!</a:t>
            </a:r>
            <a:endParaRPr lang="en-US" sz="3200" dirty="0">
              <a:latin typeface="Calibri" panose="020F0502020204030204" pitchFamily="34" charset="0"/>
            </a:endParaRPr>
          </a:p>
          <a:p>
            <a:pPr lvl="2">
              <a:buFont typeface="Arial" panose="020B0604020202020204" pitchFamily="34" charset="0"/>
              <a:buChar char="•"/>
            </a:pPr>
            <a:r>
              <a:rPr lang="en-US" sz="2800" dirty="0">
                <a:latin typeface="Calibri" panose="020F0502020204030204" pitchFamily="34" charset="0"/>
              </a:rPr>
              <a:t>Fine-tuned as classifiers</a:t>
            </a:r>
            <a:endParaRPr lang="en-US" sz="2800" dirty="0">
              <a:latin typeface="Calibri" panose="020F0502020204030204" pitchFamily="34" charset="0"/>
            </a:endParaRPr>
          </a:p>
          <a:p>
            <a:pPr lvl="2">
              <a:buFont typeface="Arial" panose="020B0604020202020204" pitchFamily="34" charset="0"/>
              <a:buChar char="•"/>
            </a:pPr>
            <a:r>
              <a:rPr lang="en-US" sz="2800" dirty="0">
                <a:latin typeface="Calibri" panose="020F0502020204030204" pitchFamily="34" charset="0"/>
              </a:rPr>
              <a:t>Prompted to give a classification</a:t>
            </a:r>
            <a:endParaRPr lang="en-US" sz="2800" dirty="0">
              <a:latin typeface="Calibri" panose="020F0502020204030204" pitchFamily="34" charset="0"/>
            </a:endParaRPr>
          </a:p>
        </p:txBody>
      </p:sp>
    </p:spTree>
  </p:cSld>
  <p:clrMapOvr>
    <a:masterClrMapping/>
  </p:clrMapOvr>
  <p:transition/>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heme/theme1.xml><?xml version="1.0" encoding="utf-8"?>
<a:theme xmlns:a="http://schemas.openxmlformats.org/drawingml/2006/main" name="NLP-jurafsky">
  <a:themeElements>
    <a:clrScheme name="NLP Class">
      <a:dk1>
        <a:sysClr val="windowText" lastClr="000000"/>
      </a:dk1>
      <a:lt1>
        <a:sysClr val="window" lastClr="FFFFFF"/>
      </a:lt1>
      <a:dk2>
        <a:srgbClr val="605435"/>
      </a:dk2>
      <a:lt2>
        <a:srgbClr val="E7D19A"/>
      </a:lt2>
      <a:accent1>
        <a:srgbClr val="A4001D"/>
      </a:accent1>
      <a:accent2>
        <a:srgbClr val="2584BB"/>
      </a:accent2>
      <a:accent3>
        <a:srgbClr val="BB57BE"/>
      </a:accent3>
      <a:accent4>
        <a:srgbClr val="177245"/>
      </a:accent4>
      <a:accent5>
        <a:srgbClr val="35ACA2"/>
      </a:accent5>
      <a:accent6>
        <a:srgbClr val="FF8700"/>
      </a:accent6>
      <a:hlink>
        <a:srgbClr val="EF8E1C"/>
      </a:hlink>
      <a:folHlink>
        <a:srgbClr val="FEC60B"/>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lumMod val="40000"/>
            <a:lumOff val="60000"/>
          </a:schemeClr>
        </a:solidFill>
        <a:ln w="9525" cap="flat" cmpd="sng" algn="ctr">
          <a:noFill/>
          <a:prstDash val="solid"/>
          <a:miter lim="800000"/>
          <a:headEnd type="none" w="med" len="med"/>
          <a:tailEnd type="none" w="med" len="med"/>
        </a:ln>
      </a:spPr>
      <a:bodyPr vert="horz" wrap="none" lIns="91440" tIns="45720" rIns="91440" bIns="45720" numCol="1" rtlCol="0"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sz="2400" b="0" i="0" u="none" strike="noStrike" cap="none" normalizeH="0" baseline="0">
            <a:ln>
              <a:noFill/>
            </a:ln>
            <a:solidFill>
              <a:schemeClr val="tx1"/>
            </a:solidFill>
            <a:effectLst/>
            <a:latin typeface="Lucida Sans" panose="020B0602030504020204" charset="0"/>
          </a:defRPr>
        </a:defPPr>
      </a:lstStyle>
    </a:spDef>
    <a:lnDef>
      <a:spPr bwMode="auto">
        <a:xfrm>
          <a:off x="0" y="0"/>
          <a:ext cx="1" cy="1"/>
        </a:xfrm>
        <a:custGeom>
          <a:avLst/>
          <a:gdLst/>
          <a:ahLst/>
          <a:cxnLst/>
          <a:rect l="0" t="0" r="0" b="0"/>
          <a:pathLst/>
        </a:custGeom>
        <a:gradFill rotWithShape="0">
          <a:gsLst>
            <a:gs pos="0">
              <a:srgbClr val="A50021"/>
            </a:gs>
            <a:gs pos="100000">
              <a:schemeClr val="tx1"/>
            </a:gs>
          </a:gsLst>
          <a:lin ang="0" scaled="1"/>
        </a:gradFill>
        <a:ln w="9525" cap="flat" cmpd="sng" algn="ctr">
          <a:solidFill>
            <a:schemeClr val="tx1"/>
          </a:solidFill>
          <a:prstDash val="solid"/>
          <a:miter lim="800000"/>
          <a:headEnd type="none" w="med" len="med"/>
          <a:tailEnd type="none" w="med" len="med"/>
        </a:ln>
      </a:spPr>
      <a:bodyPr vert="horz" wrap="none" lIns="91440" tIns="45720" rIns="91440" bIns="4572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en-US" sz="2400" b="0" i="0" u="none" strike="noStrike" cap="none" normalizeH="0" baseline="0">
            <a:ln>
              <a:noFill/>
            </a:ln>
            <a:solidFill>
              <a:schemeClr val="tx1"/>
            </a:solidFill>
            <a:effectLst/>
            <a:latin typeface="Lucida Sans" panose="020B0602030504020204" charset="0"/>
          </a:defRPr>
        </a:defPPr>
      </a:lstStyle>
    </a:lnDef>
    <a:txDef>
      <a:spPr>
        <a:noFill/>
      </a:spPr>
      <a:bodyPr wrap="square" rtlCol="0">
        <a:spAutoFit/>
      </a:bodyPr>
      <a:lstStyle>
        <a:defPPr>
          <a:defRPr sz="1800" dirty="0">
            <a:latin typeface="+mn-lt"/>
          </a:defRPr>
        </a:defPPr>
      </a:lstStyle>
    </a:txDef>
  </a:objectDefaults>
  <a:extraClrSchemeLst>
    <a:extraClrScheme>
      <a:clrScheme name="nlp-lucida-scheme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nlp-lucida-scheme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nlp-lucida-scheme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nlp-lucida-scheme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nlp-lucida-scheme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nlp-lucida-scheme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nlp-lucida-scheme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NLP-jurafsky.potx</Template>
  <TotalTime>0</TotalTime>
  <Words>13822</Words>
  <Application>WPS Presentation</Application>
  <PresentationFormat>On-screen Show (16:9)</PresentationFormat>
  <Paragraphs>779</Paragraphs>
  <Slides>70</Slides>
  <Notes>33</Notes>
  <HiddenSlides>0</HiddenSlides>
  <MMClips>0</MMClips>
  <ScaleCrop>false</ScaleCrop>
  <HeadingPairs>
    <vt:vector size="8" baseType="variant">
      <vt:variant>
        <vt:lpstr>已用的字体</vt:lpstr>
      </vt:variant>
      <vt:variant>
        <vt:i4>21</vt:i4>
      </vt:variant>
      <vt:variant>
        <vt:lpstr>主题</vt:lpstr>
      </vt:variant>
      <vt:variant>
        <vt:i4>3</vt:i4>
      </vt:variant>
      <vt:variant>
        <vt:lpstr>嵌入 OLE 服务器</vt:lpstr>
      </vt:variant>
      <vt:variant>
        <vt:i4>24</vt:i4>
      </vt:variant>
      <vt:variant>
        <vt:lpstr>幻灯片标题</vt:lpstr>
      </vt:variant>
      <vt:variant>
        <vt:i4>70</vt:i4>
      </vt:variant>
    </vt:vector>
  </HeadingPairs>
  <TitlesOfParts>
    <vt:vector size="118" baseType="lpstr">
      <vt:lpstr>Arial</vt:lpstr>
      <vt:lpstr>SimSun</vt:lpstr>
      <vt:lpstr>Wingdings</vt:lpstr>
      <vt:lpstr>Lucida Sans</vt:lpstr>
      <vt:lpstr>MS PGothic</vt:lpstr>
      <vt:lpstr>Times</vt:lpstr>
      <vt:lpstr>Times New Roman</vt:lpstr>
      <vt:lpstr>Calibri</vt:lpstr>
      <vt:lpstr>Tahoma</vt:lpstr>
      <vt:lpstr>Calibri (Headings)</vt:lpstr>
      <vt:lpstr>Calibri</vt:lpstr>
      <vt:lpstr>Symbol</vt:lpstr>
      <vt:lpstr>Microsoft YaHei</vt:lpstr>
      <vt:lpstr>Arial Unicode MS</vt:lpstr>
      <vt:lpstr>Calibri Light</vt:lpstr>
      <vt:lpstr>Symbol</vt:lpstr>
      <vt:lpstr>Cambria Math</vt:lpstr>
      <vt:lpstr>NimbusRomNo9L</vt:lpstr>
      <vt:lpstr>Liberation Mono</vt:lpstr>
      <vt:lpstr>Monaco</vt:lpstr>
      <vt:lpstr>var(--sds-font-family-01)</vt:lpstr>
      <vt:lpstr>NLP-jurafsky</vt:lpstr>
      <vt:lpstr>Retrospect</vt:lpstr>
      <vt:lpstr>1_Retrospect</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Text Classification and Naive Bayes</vt:lpstr>
      <vt:lpstr>Is this spam?</vt:lpstr>
      <vt:lpstr>Positive or negative movie review?</vt:lpstr>
      <vt:lpstr>What is the subject of this article?</vt:lpstr>
      <vt:lpstr>Text Classification</vt:lpstr>
      <vt:lpstr>Text Classification: definition</vt:lpstr>
      <vt:lpstr>Basic Classification Method:  Hand-coded rules</vt:lpstr>
      <vt:lpstr>Classification Method: Supervised Machine Learning</vt:lpstr>
      <vt:lpstr>Classification Methods: Supervised Machine Learning</vt:lpstr>
      <vt:lpstr>Text Classification and Naive Bayes</vt:lpstr>
      <vt:lpstr>Naive Bayes Intuition</vt:lpstr>
      <vt:lpstr>The Bag of Words Representation</vt:lpstr>
      <vt:lpstr>Bayes’ Rule Applied to Documents and Classes</vt:lpstr>
      <vt:lpstr>Naive Bayes Classifier (I)</vt:lpstr>
      <vt:lpstr>Naive Bayes Classifier (II)</vt:lpstr>
      <vt:lpstr>Naïve Bayes Classifier (IV)</vt:lpstr>
      <vt:lpstr>Multinomial Naive Bayes Independence Assumptions</vt:lpstr>
      <vt:lpstr>Multinomial Naive Bayes Classifier</vt:lpstr>
      <vt:lpstr>Applying Multinomial Naive Bayes Classifiers to Text Classification</vt:lpstr>
      <vt:lpstr>Problems with multiplying lots of probs</vt:lpstr>
      <vt:lpstr>We actually do everything in log space</vt:lpstr>
      <vt:lpstr>Text Classification and Naive Bayes</vt:lpstr>
      <vt:lpstr>Text Classification and Naïve Bayes</vt:lpstr>
      <vt:lpstr>Learning the Multinomial Naive Bayes Model</vt:lpstr>
      <vt:lpstr>Parameter estimation</vt:lpstr>
      <vt:lpstr>Problem with Maximum Likelihood</vt:lpstr>
      <vt:lpstr>Laplace (add-1) smoothing for Naïve Bayes</vt:lpstr>
      <vt:lpstr>Multinomial Naïve Bayes: Learning</vt:lpstr>
      <vt:lpstr>Unknown words</vt:lpstr>
      <vt:lpstr>Stop words</vt:lpstr>
      <vt:lpstr>Text Classification and Naive Bayes</vt:lpstr>
      <vt:lpstr>Text Classification and Naive Bayes</vt:lpstr>
      <vt:lpstr>Let's do a worked sentiment example!</vt:lpstr>
      <vt:lpstr>A worked sentiment example with add-1 smoothing</vt:lpstr>
      <vt:lpstr>Binary Multinomial Naive Bayes  on a test document d</vt:lpstr>
      <vt:lpstr>PowerPoint 演示文稿</vt:lpstr>
      <vt:lpstr>PowerPoint 演示文稿</vt:lpstr>
      <vt:lpstr>Text Classification and Naive Bayes</vt:lpstr>
      <vt:lpstr>Text Classification and Naive Bayes</vt:lpstr>
      <vt:lpstr>Sentiment Classification: Dealing with Negation</vt:lpstr>
      <vt:lpstr>MPQA Subjectivity Cues Lexicon</vt:lpstr>
      <vt:lpstr>Summary: Naive Bayes is Not So Naive</vt:lpstr>
      <vt:lpstr>Text Classification and Naive Bayes</vt:lpstr>
      <vt:lpstr>Text Classification and Naïve Bayes</vt:lpstr>
      <vt:lpstr>Generative Model for Multinomial Naïve Bayes</vt:lpstr>
      <vt:lpstr>Naïve Bayes and Language Modeling</vt:lpstr>
      <vt:lpstr>Each class = a unigram language model</vt:lpstr>
      <vt:lpstr>Naïve Bayes as a Language Model</vt:lpstr>
      <vt:lpstr>Text Classification and Naïve Bayes</vt:lpstr>
      <vt:lpstr>Text Classification and Naive Bayes</vt:lpstr>
      <vt:lpstr>Evaluating Classifiers: How well does our classifier work?</vt:lpstr>
      <vt:lpstr>First step in evaluation: The confusion matrix</vt:lpstr>
      <vt:lpstr>Accuracy on the confusion matrix</vt:lpstr>
      <vt:lpstr>Why don't we use accuracy?</vt:lpstr>
      <vt:lpstr>Accuracy re: pie posts</vt:lpstr>
      <vt:lpstr>Why don't we use accuracy?</vt:lpstr>
      <vt:lpstr>Instead of accuracy we use precision and recall</vt:lpstr>
      <vt:lpstr>Precision/Recall aren't fooled by the"just call everything negative" classifier!</vt:lpstr>
      <vt:lpstr>A combined measure: F1</vt:lpstr>
      <vt:lpstr>F1 is a special case of the general "F-measure"</vt:lpstr>
      <vt:lpstr>Suppose we have more than 2 classes?</vt:lpstr>
      <vt:lpstr>How to combine P/R values for different classes: Microaveraging vs Macroaveraging</vt:lpstr>
      <vt:lpstr>Text Classification and Naive Bayes</vt:lpstr>
      <vt:lpstr>Text Classification and Naive Bayes</vt:lpstr>
      <vt:lpstr>Harms of classification</vt:lpstr>
      <vt:lpstr>Representational Harms</vt:lpstr>
      <vt:lpstr>Harms of Censorship</vt:lpstr>
      <vt:lpstr>Performance Disparities</vt:lpstr>
      <vt:lpstr>Harms in text classification</vt:lpstr>
      <vt:lpstr>Text Classification and Naive Bayes</vt:lpstr>
    </vt:vector>
  </TitlesOfParts>
  <Company>Stanford University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Text Classification and Naive Bayes</dc:title>
  <dc:creator>Dan Jurafsky</dc:creator>
  <cp:lastModifiedBy>Motaz Saad (‫معتز سعد</cp:lastModifiedBy>
  <cp:revision>238</cp:revision>
  <cp:lastPrinted>2024-08-20T14:10:00Z</cp:lastPrinted>
  <dcterms:created xsi:type="dcterms:W3CDTF">2010-04-19T15:31:00Z</dcterms:created>
  <dcterms:modified xsi:type="dcterms:W3CDTF">2025-01-25T15:31:42Z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508103B5396341CAA5AE68D3B8617C7C_12</vt:lpwstr>
  </property>
  <property fmtid="{D5CDD505-2E9C-101B-9397-08002B2CF9AE}" pid="3" name="KSOProductBuildVer">
    <vt:lpwstr>2057-12.2.0.19821</vt:lpwstr>
  </property>
</Properties>
</file>